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22"/>
  </p:notesMasterIdLst>
  <p:handoutMasterIdLst>
    <p:handoutMasterId r:id="rId23"/>
  </p:handoutMasterIdLst>
  <p:sldIdLst>
    <p:sldId id="3806" r:id="rId2"/>
    <p:sldId id="3973" r:id="rId3"/>
    <p:sldId id="3974" r:id="rId4"/>
    <p:sldId id="3975" r:id="rId5"/>
    <p:sldId id="3976" r:id="rId6"/>
    <p:sldId id="3978" r:id="rId7"/>
    <p:sldId id="3981" r:id="rId8"/>
    <p:sldId id="3982" r:id="rId9"/>
    <p:sldId id="3983" r:id="rId10"/>
    <p:sldId id="3984" r:id="rId11"/>
    <p:sldId id="3985" r:id="rId12"/>
    <p:sldId id="3986" r:id="rId13"/>
    <p:sldId id="3987" r:id="rId14"/>
    <p:sldId id="3988" r:id="rId15"/>
    <p:sldId id="3989" r:id="rId16"/>
    <p:sldId id="3990" r:id="rId17"/>
    <p:sldId id="3991" r:id="rId18"/>
    <p:sldId id="3992" r:id="rId19"/>
    <p:sldId id="3995" r:id="rId20"/>
    <p:sldId id="3994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oFo Sans" panose="020B0604020202020204" charset="-52"/>
      <p:regular r:id="rId28"/>
      <p:bold r:id="rId29"/>
      <p:italic r:id="rId30"/>
      <p:boldItalic r:id="rId31"/>
    </p:embeddedFont>
    <p:embeddedFont>
      <p:font typeface="CoFo Sans Medium" panose="020B0604020202020204" charset="-52"/>
      <p:regular r:id="rId32"/>
      <p:italic r:id="rId33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BFC"/>
    <a:srgbClr val="000000"/>
    <a:srgbClr val="F5F5F5"/>
    <a:srgbClr val="AFC6E6"/>
    <a:srgbClr val="DFE5EF"/>
    <a:srgbClr val="BDDEFF"/>
    <a:srgbClr val="007DFF"/>
    <a:srgbClr val="FFFFFF"/>
    <a:srgbClr val="0088FF"/>
    <a:srgbClr val="148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05" autoAdjust="0"/>
    <p:restoredTop sz="96327"/>
  </p:normalViewPr>
  <p:slideViewPr>
    <p:cSldViewPr snapToGrid="0">
      <p:cViewPr>
        <p:scale>
          <a:sx n="80" d="100"/>
          <a:sy n="80" d="100"/>
        </p:scale>
        <p:origin x="720" y="17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20.05.2025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9822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slide" Target="slide5.xml"/><Relationship Id="rId1" Type="http://schemas.openxmlformats.org/officeDocument/2006/relationships/slideLayout" Target="../slideLayouts/slideLayout42.xml"/><Relationship Id="rId6" Type="http://schemas.openxmlformats.org/officeDocument/2006/relationships/slide" Target="slide16.xml"/><Relationship Id="rId5" Type="http://schemas.openxmlformats.org/officeDocument/2006/relationships/slide" Target="slide14.xml"/><Relationship Id="rId4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48" y="692338"/>
            <a:ext cx="8889346" cy="2131546"/>
          </a:xfrm>
        </p:spPr>
        <p:txBody>
          <a:bodyPr>
            <a:noAutofit/>
          </a:bodyPr>
          <a:lstStyle/>
          <a:p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Кейс «Классификация позитивных комментариев по работе </a:t>
            </a:r>
            <a:b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  <a:t>управляющей компании»</a:t>
            </a:r>
            <a:br>
              <a:rPr lang="ru-RU" sz="40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ru-RU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CAE908-6110-4F4D-B2C3-8AEFB2A03D04}"/>
              </a:ext>
            </a:extLst>
          </p:cNvPr>
          <p:cNvSpPr txBox="1"/>
          <p:nvPr/>
        </p:nvSpPr>
        <p:spPr>
          <a:xfrm>
            <a:off x="433948" y="2901317"/>
            <a:ext cx="5303464" cy="245810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Государственное бюджетное профессиональное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образовательное учреждение Московской области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«Физико-технический колледж»</a:t>
            </a:r>
          </a:p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74842253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8A9051-200C-4DBC-9D00-914237CD8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4407" y="3116263"/>
            <a:ext cx="2643186" cy="625474"/>
          </a:xfrm>
        </p:spPr>
        <p:txBody>
          <a:bodyPr>
            <a:noAutofit/>
          </a:bodyPr>
          <a:lstStyle/>
          <a:p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Анализ</a:t>
            </a:r>
          </a:p>
        </p:txBody>
      </p:sp>
      <p:grpSp>
        <p:nvGrpSpPr>
          <p:cNvPr id="3" name="Google Shape;454;p25">
            <a:extLst>
              <a:ext uri="{FF2B5EF4-FFF2-40B4-BE49-F238E27FC236}">
                <a16:creationId xmlns:a16="http://schemas.microsoft.com/office/drawing/2014/main" id="{FFCDE488-2987-4C4D-83E3-E20CD4802FC4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4" name="Google Shape;455;p25">
              <a:extLst>
                <a:ext uri="{FF2B5EF4-FFF2-40B4-BE49-F238E27FC236}">
                  <a16:creationId xmlns:a16="http://schemas.microsoft.com/office/drawing/2014/main" id="{15D38E0B-4F25-4B0B-BC58-B54B9C5AE115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56;p25">
              <a:extLst>
                <a:ext uri="{FF2B5EF4-FFF2-40B4-BE49-F238E27FC236}">
                  <a16:creationId xmlns:a16="http://schemas.microsoft.com/office/drawing/2014/main" id="{05E75148-0A40-4EBC-8675-E4583BB8DAE6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Google Shape;457;p25">
              <a:extLst>
                <a:ext uri="{FF2B5EF4-FFF2-40B4-BE49-F238E27FC236}">
                  <a16:creationId xmlns:a16="http://schemas.microsoft.com/office/drawing/2014/main" id="{BD8EC0B2-A853-44A8-99B7-3D2B394F097A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" name="Google Shape;458;p25">
            <a:extLst>
              <a:ext uri="{FF2B5EF4-FFF2-40B4-BE49-F238E27FC236}">
                <a16:creationId xmlns:a16="http://schemas.microsoft.com/office/drawing/2014/main" id="{740F189E-04A8-4496-BC40-8F2EA3C87C58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8" name="Google Shape;459;p25">
              <a:extLst>
                <a:ext uri="{FF2B5EF4-FFF2-40B4-BE49-F238E27FC236}">
                  <a16:creationId xmlns:a16="http://schemas.microsoft.com/office/drawing/2014/main" id="{C8997A99-21A9-443F-AC9F-C694621690E1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0;p25">
              <a:extLst>
                <a:ext uri="{FF2B5EF4-FFF2-40B4-BE49-F238E27FC236}">
                  <a16:creationId xmlns:a16="http://schemas.microsoft.com/office/drawing/2014/main" id="{E2B1F2EC-970F-41AD-8FB0-B4A3CDD58525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461;p25">
              <a:extLst>
                <a:ext uri="{FF2B5EF4-FFF2-40B4-BE49-F238E27FC236}">
                  <a16:creationId xmlns:a16="http://schemas.microsoft.com/office/drawing/2014/main" id="{BF7563FA-89D6-4E0C-97CB-BB710C925B08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81C621A1-2E46-4E16-8A14-7807820A6DAC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7C61469D-AA80-46D5-BAB9-4B5A472A7D4A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C39AC0AA-915A-40FA-B9A2-A1D21016A42A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7;p25">
            <a:extLst>
              <a:ext uri="{FF2B5EF4-FFF2-40B4-BE49-F238E27FC236}">
                <a16:creationId xmlns:a16="http://schemas.microsoft.com/office/drawing/2014/main" id="{2E72D129-E09C-4214-8C66-C42D05E0C2F0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37;p25">
            <a:extLst>
              <a:ext uri="{FF2B5EF4-FFF2-40B4-BE49-F238E27FC236}">
                <a16:creationId xmlns:a16="http://schemas.microsoft.com/office/drawing/2014/main" id="{04FDB8C4-F105-4A0E-93A6-2D336C182FA4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0;p25">
            <a:extLst>
              <a:ext uri="{FF2B5EF4-FFF2-40B4-BE49-F238E27FC236}">
                <a16:creationId xmlns:a16="http://schemas.microsoft.com/office/drawing/2014/main" id="{B9D99B3C-8556-4103-91E3-0D1DFDA4F047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9;p25">
            <a:extLst>
              <a:ext uri="{FF2B5EF4-FFF2-40B4-BE49-F238E27FC236}">
                <a16:creationId xmlns:a16="http://schemas.microsoft.com/office/drawing/2014/main" id="{DBB53601-3EAE-4206-B25F-F10AB015C60C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FE5C18C5-FAA5-4F54-AB45-7E86F199DBCE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oogle Shape;451;p25">
            <a:extLst>
              <a:ext uri="{FF2B5EF4-FFF2-40B4-BE49-F238E27FC236}">
                <a16:creationId xmlns:a16="http://schemas.microsoft.com/office/drawing/2014/main" id="{CB5B9B22-8931-4236-93E8-07CCE46CC030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20" name="Google Shape;452;p25">
              <a:extLst>
                <a:ext uri="{FF2B5EF4-FFF2-40B4-BE49-F238E27FC236}">
                  <a16:creationId xmlns:a16="http://schemas.microsoft.com/office/drawing/2014/main" id="{A44F162F-B040-47B8-BC5F-9AB2965F008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Google Shape;453;p25">
              <a:extLst>
                <a:ext uri="{FF2B5EF4-FFF2-40B4-BE49-F238E27FC236}">
                  <a16:creationId xmlns:a16="http://schemas.microsoft.com/office/drawing/2014/main" id="{FC6D1D1B-620D-4BD3-AE8C-AABF6C58BC69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C15943C7-35BB-4B87-8F2E-E9AA6DD64BEC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7;p25">
            <a:extLst>
              <a:ext uri="{FF2B5EF4-FFF2-40B4-BE49-F238E27FC236}">
                <a16:creationId xmlns:a16="http://schemas.microsoft.com/office/drawing/2014/main" id="{54E65D5D-9D4C-4DC8-A4B1-3DE0CDEFCEC0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" name="Google Shape;458;p25">
            <a:extLst>
              <a:ext uri="{FF2B5EF4-FFF2-40B4-BE49-F238E27FC236}">
                <a16:creationId xmlns:a16="http://schemas.microsoft.com/office/drawing/2014/main" id="{0CEE02FB-8944-400C-9BF9-45CFB0577334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25" name="Google Shape;459;p25">
              <a:extLst>
                <a:ext uri="{FF2B5EF4-FFF2-40B4-BE49-F238E27FC236}">
                  <a16:creationId xmlns:a16="http://schemas.microsoft.com/office/drawing/2014/main" id="{8E16D465-1490-4354-BA12-9FB237BFE27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60;p25">
              <a:extLst>
                <a:ext uri="{FF2B5EF4-FFF2-40B4-BE49-F238E27FC236}">
                  <a16:creationId xmlns:a16="http://schemas.microsoft.com/office/drawing/2014/main" id="{96099471-0DCA-4485-809C-16EAF4348B2C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1;p25">
              <a:extLst>
                <a:ext uri="{FF2B5EF4-FFF2-40B4-BE49-F238E27FC236}">
                  <a16:creationId xmlns:a16="http://schemas.microsoft.com/office/drawing/2014/main" id="{E53CF3EA-3638-45BD-A42B-5C179236549C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437;p25">
            <a:extLst>
              <a:ext uri="{FF2B5EF4-FFF2-40B4-BE49-F238E27FC236}">
                <a16:creationId xmlns:a16="http://schemas.microsoft.com/office/drawing/2014/main" id="{B414AA79-3FE3-4C32-8D76-FFDF3CE6568A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" name="Google Shape;451;p25">
            <a:extLst>
              <a:ext uri="{FF2B5EF4-FFF2-40B4-BE49-F238E27FC236}">
                <a16:creationId xmlns:a16="http://schemas.microsoft.com/office/drawing/2014/main" id="{D8C011D1-1DE0-4F18-86E9-1EDD140CF4EB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30" name="Google Shape;452;p25">
              <a:extLst>
                <a:ext uri="{FF2B5EF4-FFF2-40B4-BE49-F238E27FC236}">
                  <a16:creationId xmlns:a16="http://schemas.microsoft.com/office/drawing/2014/main" id="{5FC705E4-E83C-4DBD-B3A8-5F7D8DE4596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3;p25">
              <a:extLst>
                <a:ext uri="{FF2B5EF4-FFF2-40B4-BE49-F238E27FC236}">
                  <a16:creationId xmlns:a16="http://schemas.microsoft.com/office/drawing/2014/main" id="{40D62773-EB13-4C9C-8D19-15FF73298BBD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oogle Shape;458;p25">
            <a:extLst>
              <a:ext uri="{FF2B5EF4-FFF2-40B4-BE49-F238E27FC236}">
                <a16:creationId xmlns:a16="http://schemas.microsoft.com/office/drawing/2014/main" id="{A805B909-E3D2-464A-8EA5-4D1D2333AFFB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33" name="Google Shape;459;p25">
              <a:extLst>
                <a:ext uri="{FF2B5EF4-FFF2-40B4-BE49-F238E27FC236}">
                  <a16:creationId xmlns:a16="http://schemas.microsoft.com/office/drawing/2014/main" id="{83CCA666-83AB-4B69-8BDB-0DE922DB2B7F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60;p25">
              <a:extLst>
                <a:ext uri="{FF2B5EF4-FFF2-40B4-BE49-F238E27FC236}">
                  <a16:creationId xmlns:a16="http://schemas.microsoft.com/office/drawing/2014/main" id="{7C67D64A-2A6B-4C5C-ADAE-21383FE3B558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Google Shape;461;p25">
              <a:extLst>
                <a:ext uri="{FF2B5EF4-FFF2-40B4-BE49-F238E27FC236}">
                  <a16:creationId xmlns:a16="http://schemas.microsoft.com/office/drawing/2014/main" id="{DA8AE51B-DE5D-4DA2-9556-B43098894239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6" name="Google Shape;439;p25">
            <a:extLst>
              <a:ext uri="{FF2B5EF4-FFF2-40B4-BE49-F238E27FC236}">
                <a16:creationId xmlns:a16="http://schemas.microsoft.com/office/drawing/2014/main" id="{B013256C-61FE-4474-AE65-557739B18BBF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D2E56AC1-127E-46F5-A622-04D42A99FEE1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1456007E-53B3-4E29-9787-6AE8B19531AE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1214A5CC-496B-4415-9F03-52BEF785C204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50;p25">
            <a:extLst>
              <a:ext uri="{FF2B5EF4-FFF2-40B4-BE49-F238E27FC236}">
                <a16:creationId xmlns:a16="http://schemas.microsoft.com/office/drawing/2014/main" id="{67228872-C183-45E0-B3A6-F1A0094FDF52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48330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53E4D3D-02BC-4582-B542-698C1DA8C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78" y="411956"/>
            <a:ext cx="5291137" cy="332184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82070C2-53A4-435A-AB1D-38FE4FD6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2483583"/>
            <a:ext cx="5828823" cy="3598069"/>
          </a:xfrm>
          <a:prstGeom prst="rect">
            <a:avLst/>
          </a:prstGeom>
        </p:spPr>
      </p:pic>
      <p:grpSp>
        <p:nvGrpSpPr>
          <p:cNvPr id="7" name="Google Shape;458;p25">
            <a:extLst>
              <a:ext uri="{FF2B5EF4-FFF2-40B4-BE49-F238E27FC236}">
                <a16:creationId xmlns:a16="http://schemas.microsoft.com/office/drawing/2014/main" id="{0C463B02-6513-4A1F-8672-C91366310E30}"/>
              </a:ext>
            </a:extLst>
          </p:cNvPr>
          <p:cNvGrpSpPr/>
          <p:nvPr/>
        </p:nvGrpSpPr>
        <p:grpSpPr>
          <a:xfrm>
            <a:off x="5511714" y="3998302"/>
            <a:ext cx="199001" cy="867198"/>
            <a:chOff x="4475150" y="4052605"/>
            <a:chExt cx="199001" cy="867198"/>
          </a:xfrm>
        </p:grpSpPr>
        <p:sp>
          <p:nvSpPr>
            <p:cNvPr id="8" name="Google Shape;459;p25">
              <a:extLst>
                <a:ext uri="{FF2B5EF4-FFF2-40B4-BE49-F238E27FC236}">
                  <a16:creationId xmlns:a16="http://schemas.microsoft.com/office/drawing/2014/main" id="{81A488A0-E48F-4891-B1E0-2B24E5132AF2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0;p25">
              <a:extLst>
                <a:ext uri="{FF2B5EF4-FFF2-40B4-BE49-F238E27FC236}">
                  <a16:creationId xmlns:a16="http://schemas.microsoft.com/office/drawing/2014/main" id="{0C3CB02B-46F3-4441-B4F8-94469E2B237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Google Shape;461;p25">
              <a:extLst>
                <a:ext uri="{FF2B5EF4-FFF2-40B4-BE49-F238E27FC236}">
                  <a16:creationId xmlns:a16="http://schemas.microsoft.com/office/drawing/2014/main" id="{E75F63D6-1ED3-4D1D-9CAB-563D25830BE7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oogle Shape;458;p25">
            <a:extLst>
              <a:ext uri="{FF2B5EF4-FFF2-40B4-BE49-F238E27FC236}">
                <a16:creationId xmlns:a16="http://schemas.microsoft.com/office/drawing/2014/main" id="{A10F4B12-0153-4661-AF34-C18A06799EB4}"/>
              </a:ext>
            </a:extLst>
          </p:cNvPr>
          <p:cNvGrpSpPr/>
          <p:nvPr/>
        </p:nvGrpSpPr>
        <p:grpSpPr>
          <a:xfrm>
            <a:off x="5896999" y="411956"/>
            <a:ext cx="199001" cy="867198"/>
            <a:chOff x="4475150" y="4052605"/>
            <a:chExt cx="199001" cy="867198"/>
          </a:xfrm>
        </p:grpSpPr>
        <p:sp>
          <p:nvSpPr>
            <p:cNvPr id="12" name="Google Shape;459;p25">
              <a:extLst>
                <a:ext uri="{FF2B5EF4-FFF2-40B4-BE49-F238E27FC236}">
                  <a16:creationId xmlns:a16="http://schemas.microsoft.com/office/drawing/2014/main" id="{CD6F7B2D-4AA4-4A21-A242-0547AA797036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460;p25">
              <a:extLst>
                <a:ext uri="{FF2B5EF4-FFF2-40B4-BE49-F238E27FC236}">
                  <a16:creationId xmlns:a16="http://schemas.microsoft.com/office/drawing/2014/main" id="{ECEB0A21-CA74-4958-B000-875423E6E1A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461;p25">
              <a:extLst>
                <a:ext uri="{FF2B5EF4-FFF2-40B4-BE49-F238E27FC236}">
                  <a16:creationId xmlns:a16="http://schemas.microsoft.com/office/drawing/2014/main" id="{F9E36EE8-C167-4E14-8B25-4B5FA1ECD79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Google Shape;450;p25">
            <a:extLst>
              <a:ext uri="{FF2B5EF4-FFF2-40B4-BE49-F238E27FC236}">
                <a16:creationId xmlns:a16="http://schemas.microsoft.com/office/drawing/2014/main" id="{B5DE0667-087A-472E-9190-A8B0494A33B8}"/>
              </a:ext>
            </a:extLst>
          </p:cNvPr>
          <p:cNvSpPr/>
          <p:nvPr/>
        </p:nvSpPr>
        <p:spPr>
          <a:xfrm>
            <a:off x="10645172" y="-84454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50;p25">
            <a:extLst>
              <a:ext uri="{FF2B5EF4-FFF2-40B4-BE49-F238E27FC236}">
                <a16:creationId xmlns:a16="http://schemas.microsoft.com/office/drawing/2014/main" id="{C2928547-0F25-4BB4-86CC-1890EB23F627}"/>
              </a:ext>
            </a:extLst>
          </p:cNvPr>
          <p:cNvSpPr/>
          <p:nvPr/>
        </p:nvSpPr>
        <p:spPr>
          <a:xfrm>
            <a:off x="11407172" y="-13126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9827A957-4330-4AF4-A3A3-AE136D1B6428}"/>
              </a:ext>
            </a:extLst>
          </p:cNvPr>
          <p:cNvSpPr/>
          <p:nvPr/>
        </p:nvSpPr>
        <p:spPr>
          <a:xfrm>
            <a:off x="10968408" y="1038084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6A092F11-3910-4728-B2AF-3DD8DC2F271F}"/>
              </a:ext>
            </a:extLst>
          </p:cNvPr>
          <p:cNvSpPr/>
          <p:nvPr/>
        </p:nvSpPr>
        <p:spPr>
          <a:xfrm>
            <a:off x="10804143" y="132046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437;p25">
            <a:extLst>
              <a:ext uri="{FF2B5EF4-FFF2-40B4-BE49-F238E27FC236}">
                <a16:creationId xmlns:a16="http://schemas.microsoft.com/office/drawing/2014/main" id="{41108405-1D9A-47C6-A1B4-519D43F3B4C4}"/>
              </a:ext>
            </a:extLst>
          </p:cNvPr>
          <p:cNvSpPr/>
          <p:nvPr/>
        </p:nvSpPr>
        <p:spPr>
          <a:xfrm>
            <a:off x="10959724" y="143639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7;p25">
            <a:extLst>
              <a:ext uri="{FF2B5EF4-FFF2-40B4-BE49-F238E27FC236}">
                <a16:creationId xmlns:a16="http://schemas.microsoft.com/office/drawing/2014/main" id="{7ADE4EFC-5B34-43F9-AF55-80B382A1CF54}"/>
              </a:ext>
            </a:extLst>
          </p:cNvPr>
          <p:cNvSpPr/>
          <p:nvPr/>
        </p:nvSpPr>
        <p:spPr>
          <a:xfrm>
            <a:off x="11710676" y="290996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437;p25">
            <a:extLst>
              <a:ext uri="{FF2B5EF4-FFF2-40B4-BE49-F238E27FC236}">
                <a16:creationId xmlns:a16="http://schemas.microsoft.com/office/drawing/2014/main" id="{7797A4A6-9057-4249-9B1D-4C7C0970EB4D}"/>
              </a:ext>
            </a:extLst>
          </p:cNvPr>
          <p:cNvSpPr/>
          <p:nvPr/>
        </p:nvSpPr>
        <p:spPr>
          <a:xfrm>
            <a:off x="10376308" y="5052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437;p25">
            <a:extLst>
              <a:ext uri="{FF2B5EF4-FFF2-40B4-BE49-F238E27FC236}">
                <a16:creationId xmlns:a16="http://schemas.microsoft.com/office/drawing/2014/main" id="{FD44E7F1-3577-48C2-A8DC-CBE748A02C35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39;p25">
            <a:extLst>
              <a:ext uri="{FF2B5EF4-FFF2-40B4-BE49-F238E27FC236}">
                <a16:creationId xmlns:a16="http://schemas.microsoft.com/office/drawing/2014/main" id="{6B57D3A3-D4FE-4AC1-835E-5B0032354283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437;p25">
            <a:extLst>
              <a:ext uri="{FF2B5EF4-FFF2-40B4-BE49-F238E27FC236}">
                <a16:creationId xmlns:a16="http://schemas.microsoft.com/office/drawing/2014/main" id="{9066DF01-2B7F-47D0-9DCB-DFE7E7839A47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01067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9200D00-C6C7-4DDB-AD93-6D588BFFA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9487" y="754787"/>
            <a:ext cx="5153025" cy="4757273"/>
          </a:xfrm>
          <a:prstGeom prst="rect">
            <a:avLst/>
          </a:prstGeom>
        </p:spPr>
      </p:pic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694FFB4A-C335-4E77-A727-76C74D8DF539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7;p25">
            <a:extLst>
              <a:ext uri="{FF2B5EF4-FFF2-40B4-BE49-F238E27FC236}">
                <a16:creationId xmlns:a16="http://schemas.microsoft.com/office/drawing/2014/main" id="{24A7F222-CDA4-4ADB-9CA6-B92697DD81B6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39;p25">
            <a:extLst>
              <a:ext uri="{FF2B5EF4-FFF2-40B4-BE49-F238E27FC236}">
                <a16:creationId xmlns:a16="http://schemas.microsoft.com/office/drawing/2014/main" id="{D4210897-EB20-4D7B-8EF3-40F4481FA913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7E8E0BF1-86F6-4AC2-8A95-8C61F7D39768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AF54A276-12BA-4566-AD70-1BF2DC543540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454;p25">
            <a:extLst>
              <a:ext uri="{FF2B5EF4-FFF2-40B4-BE49-F238E27FC236}">
                <a16:creationId xmlns:a16="http://schemas.microsoft.com/office/drawing/2014/main" id="{FBFA2A35-9AE0-433A-9655-E39FC0FE8ED3}"/>
              </a:ext>
            </a:extLst>
          </p:cNvPr>
          <p:cNvGrpSpPr/>
          <p:nvPr/>
        </p:nvGrpSpPr>
        <p:grpSpPr>
          <a:xfrm>
            <a:off x="11076527" y="979116"/>
            <a:ext cx="731474" cy="2769221"/>
            <a:chOff x="1585065" y="1280046"/>
            <a:chExt cx="731474" cy="2769221"/>
          </a:xfrm>
        </p:grpSpPr>
        <p:sp>
          <p:nvSpPr>
            <p:cNvPr id="12" name="Google Shape;455;p25">
              <a:extLst>
                <a:ext uri="{FF2B5EF4-FFF2-40B4-BE49-F238E27FC236}">
                  <a16:creationId xmlns:a16="http://schemas.microsoft.com/office/drawing/2014/main" id="{31D559E2-485C-462F-BE2A-3E89F108C310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Google Shape;456;p25">
              <a:extLst>
                <a:ext uri="{FF2B5EF4-FFF2-40B4-BE49-F238E27FC236}">
                  <a16:creationId xmlns:a16="http://schemas.microsoft.com/office/drawing/2014/main" id="{279FFB26-E12F-4B7A-AFE6-A9921AA7CAD6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Google Shape;457;p25">
              <a:extLst>
                <a:ext uri="{FF2B5EF4-FFF2-40B4-BE49-F238E27FC236}">
                  <a16:creationId xmlns:a16="http://schemas.microsoft.com/office/drawing/2014/main" id="{28D713DB-86C1-4FA5-84F1-99A2026A5299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42239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7A9193D-0A3F-4DDA-9DFF-A8337EF27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395288"/>
            <a:ext cx="6062663" cy="35484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7A4DBE9-01B3-4594-B364-B6BD894ED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1817254"/>
            <a:ext cx="4527534" cy="4252913"/>
          </a:xfrm>
          <a:prstGeom prst="rect">
            <a:avLst/>
          </a:prstGeom>
        </p:spPr>
      </p:pic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A3154F11-F8C5-4E0E-AA6C-2F1DC9ABA860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9;p25">
            <a:extLst>
              <a:ext uri="{FF2B5EF4-FFF2-40B4-BE49-F238E27FC236}">
                <a16:creationId xmlns:a16="http://schemas.microsoft.com/office/drawing/2014/main" id="{CA25FF1B-6237-41D5-B7C3-F5B1397B36DD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6F1C1FC3-0FAC-44FC-9A37-4A7EC2447D3E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15015262-4DE5-4267-9908-02A0736FDDF6}"/>
              </a:ext>
            </a:extLst>
          </p:cNvPr>
          <p:cNvSpPr/>
          <p:nvPr/>
        </p:nvSpPr>
        <p:spPr>
          <a:xfrm>
            <a:off x="11408965" y="39528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7;p25">
            <a:extLst>
              <a:ext uri="{FF2B5EF4-FFF2-40B4-BE49-F238E27FC236}">
                <a16:creationId xmlns:a16="http://schemas.microsoft.com/office/drawing/2014/main" id="{84254C2A-A606-498F-8BBF-EECBFF03098D}"/>
              </a:ext>
            </a:extLst>
          </p:cNvPr>
          <p:cNvSpPr/>
          <p:nvPr/>
        </p:nvSpPr>
        <p:spPr>
          <a:xfrm>
            <a:off x="11564546" y="511221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7;p25">
            <a:extLst>
              <a:ext uri="{FF2B5EF4-FFF2-40B4-BE49-F238E27FC236}">
                <a16:creationId xmlns:a16="http://schemas.microsoft.com/office/drawing/2014/main" id="{A6392F49-9A65-4AC6-A0D0-A541629DEF74}"/>
              </a:ext>
            </a:extLst>
          </p:cNvPr>
          <p:cNvSpPr/>
          <p:nvPr/>
        </p:nvSpPr>
        <p:spPr>
          <a:xfrm>
            <a:off x="10911258" y="173626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3477E630-2CED-4D09-87A6-472E74754580}"/>
              </a:ext>
            </a:extLst>
          </p:cNvPr>
          <p:cNvSpPr/>
          <p:nvPr/>
        </p:nvSpPr>
        <p:spPr>
          <a:xfrm>
            <a:off x="10746993" y="45600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437;p25">
            <a:extLst>
              <a:ext uri="{FF2B5EF4-FFF2-40B4-BE49-F238E27FC236}">
                <a16:creationId xmlns:a16="http://schemas.microsoft.com/office/drawing/2014/main" id="{FAC9CFC7-7462-4E2A-8B37-2D90E866889C}"/>
              </a:ext>
            </a:extLst>
          </p:cNvPr>
          <p:cNvSpPr/>
          <p:nvPr/>
        </p:nvSpPr>
        <p:spPr>
          <a:xfrm>
            <a:off x="10902574" y="571938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3493331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8454A4A-233B-4FA6-9D36-C4A089819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441" y="2794000"/>
            <a:ext cx="3617118" cy="1270000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latin typeface="Arial" panose="020B0604020202020204" pitchFamily="34" charset="0"/>
                <a:cs typeface="Arial" panose="020B0604020202020204" pitchFamily="34" charset="0"/>
              </a:rPr>
              <a:t>Подготовка данных</a:t>
            </a:r>
          </a:p>
        </p:txBody>
      </p:sp>
      <p:grpSp>
        <p:nvGrpSpPr>
          <p:cNvPr id="3" name="Google Shape;458;p25">
            <a:extLst>
              <a:ext uri="{FF2B5EF4-FFF2-40B4-BE49-F238E27FC236}">
                <a16:creationId xmlns:a16="http://schemas.microsoft.com/office/drawing/2014/main" id="{EB575ACE-73FC-4ADA-9768-B1C7C0143359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4" name="Google Shape;459;p25">
              <a:extLst>
                <a:ext uri="{FF2B5EF4-FFF2-40B4-BE49-F238E27FC236}">
                  <a16:creationId xmlns:a16="http://schemas.microsoft.com/office/drawing/2014/main" id="{E151C5F9-A4C8-4525-8FF9-BF53A97E0C4F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60;p25">
              <a:extLst>
                <a:ext uri="{FF2B5EF4-FFF2-40B4-BE49-F238E27FC236}">
                  <a16:creationId xmlns:a16="http://schemas.microsoft.com/office/drawing/2014/main" id="{A3980F04-93B1-4576-A9FE-1EBF11FC6879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Google Shape;461;p25">
              <a:extLst>
                <a:ext uri="{FF2B5EF4-FFF2-40B4-BE49-F238E27FC236}">
                  <a16:creationId xmlns:a16="http://schemas.microsoft.com/office/drawing/2014/main" id="{EC76E1E9-28FA-4ABB-99D7-EB3F02EBA07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" name="Google Shape;439;p25">
            <a:extLst>
              <a:ext uri="{FF2B5EF4-FFF2-40B4-BE49-F238E27FC236}">
                <a16:creationId xmlns:a16="http://schemas.microsoft.com/office/drawing/2014/main" id="{18C87637-7F62-4292-A0F5-5DEA276C7367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Google Shape;439;p25">
            <a:extLst>
              <a:ext uri="{FF2B5EF4-FFF2-40B4-BE49-F238E27FC236}">
                <a16:creationId xmlns:a16="http://schemas.microsoft.com/office/drawing/2014/main" id="{20494BB6-15EC-4826-AE70-B526837DCF79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Google Shape;439;p25">
            <a:extLst>
              <a:ext uri="{FF2B5EF4-FFF2-40B4-BE49-F238E27FC236}">
                <a16:creationId xmlns:a16="http://schemas.microsoft.com/office/drawing/2014/main" id="{A43E81B1-C392-4AF4-83FB-93E812F0691B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Google Shape;437;p25">
            <a:extLst>
              <a:ext uri="{FF2B5EF4-FFF2-40B4-BE49-F238E27FC236}">
                <a16:creationId xmlns:a16="http://schemas.microsoft.com/office/drawing/2014/main" id="{5727B52C-1CEC-4F48-AF63-EE7A6336AF85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437;p25">
            <a:extLst>
              <a:ext uri="{FF2B5EF4-FFF2-40B4-BE49-F238E27FC236}">
                <a16:creationId xmlns:a16="http://schemas.microsoft.com/office/drawing/2014/main" id="{F51D3865-4436-45B9-A311-2038C2510B91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450;p25">
            <a:extLst>
              <a:ext uri="{FF2B5EF4-FFF2-40B4-BE49-F238E27FC236}">
                <a16:creationId xmlns:a16="http://schemas.microsoft.com/office/drawing/2014/main" id="{AD630494-8A19-46F6-B839-E67ABD96EFC0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9841FB36-C2FC-421C-A043-67F384733B50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7E900284-9445-4474-8BDD-23B1AE33418A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FBBFD36D-4C28-417B-920F-3A9437F78373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327B0724-07C5-4CB9-9597-E3085E137E8D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Google Shape;451;p25">
            <a:extLst>
              <a:ext uri="{FF2B5EF4-FFF2-40B4-BE49-F238E27FC236}">
                <a16:creationId xmlns:a16="http://schemas.microsoft.com/office/drawing/2014/main" id="{00D96109-9805-426D-8AD6-B72307A6E45C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18" name="Google Shape;452;p25">
              <a:extLst>
                <a:ext uri="{FF2B5EF4-FFF2-40B4-BE49-F238E27FC236}">
                  <a16:creationId xmlns:a16="http://schemas.microsoft.com/office/drawing/2014/main" id="{9C971BEC-B1D4-4B96-9EB3-58F0459DE94A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Google Shape;453;p25">
              <a:extLst>
                <a:ext uri="{FF2B5EF4-FFF2-40B4-BE49-F238E27FC236}">
                  <a16:creationId xmlns:a16="http://schemas.microsoft.com/office/drawing/2014/main" id="{80C4F68D-32E5-42C0-9170-A467A641ABE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4B402B08-ADF7-485C-9EE7-E0188144FE1E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437;p25">
            <a:extLst>
              <a:ext uri="{FF2B5EF4-FFF2-40B4-BE49-F238E27FC236}">
                <a16:creationId xmlns:a16="http://schemas.microsoft.com/office/drawing/2014/main" id="{86DC241A-277E-44E6-8802-220F87491A6F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458;p25">
            <a:extLst>
              <a:ext uri="{FF2B5EF4-FFF2-40B4-BE49-F238E27FC236}">
                <a16:creationId xmlns:a16="http://schemas.microsoft.com/office/drawing/2014/main" id="{EF05FC11-875D-4045-B27D-ECFD0BC9994A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23" name="Google Shape;459;p25">
              <a:extLst>
                <a:ext uri="{FF2B5EF4-FFF2-40B4-BE49-F238E27FC236}">
                  <a16:creationId xmlns:a16="http://schemas.microsoft.com/office/drawing/2014/main" id="{379B1DE2-F8C8-4B28-AACE-E57C55B0C5F9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460;p25">
              <a:extLst>
                <a:ext uri="{FF2B5EF4-FFF2-40B4-BE49-F238E27FC236}">
                  <a16:creationId xmlns:a16="http://schemas.microsoft.com/office/drawing/2014/main" id="{0EF5125D-BB9A-4165-A579-36AD4C4453BC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Google Shape;461;p25">
              <a:extLst>
                <a:ext uri="{FF2B5EF4-FFF2-40B4-BE49-F238E27FC236}">
                  <a16:creationId xmlns:a16="http://schemas.microsoft.com/office/drawing/2014/main" id="{BE492805-16EC-48C3-B370-6BA095855C21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Google Shape;437;p25">
            <a:extLst>
              <a:ext uri="{FF2B5EF4-FFF2-40B4-BE49-F238E27FC236}">
                <a16:creationId xmlns:a16="http://schemas.microsoft.com/office/drawing/2014/main" id="{A21B8323-7E4C-43D4-9786-91A878B57461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450;p25">
            <a:extLst>
              <a:ext uri="{FF2B5EF4-FFF2-40B4-BE49-F238E27FC236}">
                <a16:creationId xmlns:a16="http://schemas.microsoft.com/office/drawing/2014/main" id="{23082CF1-C74B-4E09-BEF6-C5E676990636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454;p25">
            <a:extLst>
              <a:ext uri="{FF2B5EF4-FFF2-40B4-BE49-F238E27FC236}">
                <a16:creationId xmlns:a16="http://schemas.microsoft.com/office/drawing/2014/main" id="{895E0AF8-52ED-4166-AC21-7CC73FD9D587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9" name="Google Shape;455;p25">
              <a:extLst>
                <a:ext uri="{FF2B5EF4-FFF2-40B4-BE49-F238E27FC236}">
                  <a16:creationId xmlns:a16="http://schemas.microsoft.com/office/drawing/2014/main" id="{046A40DC-7FA9-4BFE-B5D9-95BBD839281A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56;p25">
              <a:extLst>
                <a:ext uri="{FF2B5EF4-FFF2-40B4-BE49-F238E27FC236}">
                  <a16:creationId xmlns:a16="http://schemas.microsoft.com/office/drawing/2014/main" id="{2A953DFA-69C0-4267-B94C-053BA1F564B3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7;p25">
              <a:extLst>
                <a:ext uri="{FF2B5EF4-FFF2-40B4-BE49-F238E27FC236}">
                  <a16:creationId xmlns:a16="http://schemas.microsoft.com/office/drawing/2014/main" id="{FF984C2C-ADA5-4857-8966-69AA71C7050A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2" name="Google Shape;451;p25">
            <a:extLst>
              <a:ext uri="{FF2B5EF4-FFF2-40B4-BE49-F238E27FC236}">
                <a16:creationId xmlns:a16="http://schemas.microsoft.com/office/drawing/2014/main" id="{6F3EC6C0-A1FD-4288-AB4D-A6A02F2F1F29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33" name="Google Shape;452;p25">
              <a:extLst>
                <a:ext uri="{FF2B5EF4-FFF2-40B4-BE49-F238E27FC236}">
                  <a16:creationId xmlns:a16="http://schemas.microsoft.com/office/drawing/2014/main" id="{A0E379B5-3959-4E88-A4D9-81D65BCAE0D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53;p25">
              <a:extLst>
                <a:ext uri="{FF2B5EF4-FFF2-40B4-BE49-F238E27FC236}">
                  <a16:creationId xmlns:a16="http://schemas.microsoft.com/office/drawing/2014/main" id="{070A5BB6-0371-4301-9723-0652414B9381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5" name="Google Shape;458;p25">
            <a:extLst>
              <a:ext uri="{FF2B5EF4-FFF2-40B4-BE49-F238E27FC236}">
                <a16:creationId xmlns:a16="http://schemas.microsoft.com/office/drawing/2014/main" id="{8001FAED-8C0A-4E22-A7C0-5BE65B6CB214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36" name="Google Shape;459;p25">
              <a:extLst>
                <a:ext uri="{FF2B5EF4-FFF2-40B4-BE49-F238E27FC236}">
                  <a16:creationId xmlns:a16="http://schemas.microsoft.com/office/drawing/2014/main" id="{C7222E6E-83F2-46C6-A36B-4D520E8C5FC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Google Shape;460;p25">
              <a:extLst>
                <a:ext uri="{FF2B5EF4-FFF2-40B4-BE49-F238E27FC236}">
                  <a16:creationId xmlns:a16="http://schemas.microsoft.com/office/drawing/2014/main" id="{02615324-2877-4282-9083-8790D3A063E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8" name="Google Shape;461;p25">
              <a:extLst>
                <a:ext uri="{FF2B5EF4-FFF2-40B4-BE49-F238E27FC236}">
                  <a16:creationId xmlns:a16="http://schemas.microsoft.com/office/drawing/2014/main" id="{AC06AEC5-8B59-45C1-A100-740A6E27D23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B7B7D68F-D58E-4ACC-9AE1-329DFE26DE48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729F536F-03FD-41B1-935C-70B7CB91D4E3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39;p25">
            <a:extLst>
              <a:ext uri="{FF2B5EF4-FFF2-40B4-BE49-F238E27FC236}">
                <a16:creationId xmlns:a16="http://schemas.microsoft.com/office/drawing/2014/main" id="{D8AAEC64-E65B-4A9B-B966-885A80F584D2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86B20989-EB85-460A-AD99-395F8341FFC5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oogle Shape;451;p25">
            <a:extLst>
              <a:ext uri="{FF2B5EF4-FFF2-40B4-BE49-F238E27FC236}">
                <a16:creationId xmlns:a16="http://schemas.microsoft.com/office/drawing/2014/main" id="{42C113F7-C12C-4B3E-A5D6-994D9691291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44" name="Google Shape;452;p25">
              <a:extLst>
                <a:ext uri="{FF2B5EF4-FFF2-40B4-BE49-F238E27FC236}">
                  <a16:creationId xmlns:a16="http://schemas.microsoft.com/office/drawing/2014/main" id="{01CBD2B3-6962-4490-BA25-4DC189FC6ACF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Google Shape;453;p25">
              <a:extLst>
                <a:ext uri="{FF2B5EF4-FFF2-40B4-BE49-F238E27FC236}">
                  <a16:creationId xmlns:a16="http://schemas.microsoft.com/office/drawing/2014/main" id="{ABBE8169-74F1-4CBF-8298-FD9B4D1AA5C8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9903638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CA5395F1-4976-446C-9CD9-DC98C459C1A5}"/>
              </a:ext>
            </a:extLst>
          </p:cNvPr>
          <p:cNvSpPr/>
          <p:nvPr/>
        </p:nvSpPr>
        <p:spPr>
          <a:xfrm>
            <a:off x="2247900" y="1089024"/>
            <a:ext cx="7715250" cy="4216401"/>
          </a:xfrm>
          <a:prstGeom prst="round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Google Shape;439;p25">
            <a:extLst>
              <a:ext uri="{FF2B5EF4-FFF2-40B4-BE49-F238E27FC236}">
                <a16:creationId xmlns:a16="http://schemas.microsoft.com/office/drawing/2014/main" id="{C5EB5E1C-93D0-4A3D-8777-379F1B86B276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437;p25">
            <a:extLst>
              <a:ext uri="{FF2B5EF4-FFF2-40B4-BE49-F238E27FC236}">
                <a16:creationId xmlns:a16="http://schemas.microsoft.com/office/drawing/2014/main" id="{B0443946-9FD6-4BB4-B1B7-2F2C919DBB8A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80CC40E0-BD0C-4967-8A81-537E67364B21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98A799F1-3325-48A5-A61E-A1B3AF56ED44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3DF8EA9E-B8C0-4690-977F-8BD17A36A54B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4B7225B0-2360-4993-BD55-A007628F18A4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82C5B7CE-424A-4824-A82B-4DE2E8FEB6EC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8495BB5F-C8A5-46D2-83DB-C6D110B3BB36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17BBE-E78F-4250-AED1-07A4D1199470}"/>
              </a:ext>
            </a:extLst>
          </p:cNvPr>
          <p:cNvSpPr txBox="1"/>
          <p:nvPr/>
        </p:nvSpPr>
        <p:spPr>
          <a:xfrm>
            <a:off x="2605087" y="1379368"/>
            <a:ext cx="6981825" cy="36645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Подготовка целевых меток и признаков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Стратифицированное разбиение на 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train/test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 err="1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Токенизация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Аргументация (перефразирование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)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Вычисление весов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Кросс-валидация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Тренировка</a:t>
            </a:r>
            <a:endParaRPr kumimoji="0" lang="ru-RU" sz="2400" b="0" i="0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80570895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8BE32-0F7F-48A3-9B7F-6E0B67749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291" y="2739231"/>
            <a:ext cx="3731418" cy="1379537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Обучение моделей</a:t>
            </a:r>
          </a:p>
        </p:txBody>
      </p:sp>
      <p:grpSp>
        <p:nvGrpSpPr>
          <p:cNvPr id="3" name="Google Shape;451;p25">
            <a:extLst>
              <a:ext uri="{FF2B5EF4-FFF2-40B4-BE49-F238E27FC236}">
                <a16:creationId xmlns:a16="http://schemas.microsoft.com/office/drawing/2014/main" id="{B8C853A2-B5E3-4A5D-AB82-31E9FA9EBE8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4" name="Google Shape;452;p25">
              <a:extLst>
                <a:ext uri="{FF2B5EF4-FFF2-40B4-BE49-F238E27FC236}">
                  <a16:creationId xmlns:a16="http://schemas.microsoft.com/office/drawing/2014/main" id="{CAF9D157-143E-46EB-9E7B-AB46D133CF02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Google Shape;453;p25">
              <a:extLst>
                <a:ext uri="{FF2B5EF4-FFF2-40B4-BE49-F238E27FC236}">
                  <a16:creationId xmlns:a16="http://schemas.microsoft.com/office/drawing/2014/main" id="{5A78593B-3014-442D-B0D6-8BAF7FA5951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" name="Google Shape;458;p25">
            <a:extLst>
              <a:ext uri="{FF2B5EF4-FFF2-40B4-BE49-F238E27FC236}">
                <a16:creationId xmlns:a16="http://schemas.microsoft.com/office/drawing/2014/main" id="{186BDA91-D9DA-4277-8EC5-4A3C9427E929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7" name="Google Shape;459;p25">
              <a:extLst>
                <a:ext uri="{FF2B5EF4-FFF2-40B4-BE49-F238E27FC236}">
                  <a16:creationId xmlns:a16="http://schemas.microsoft.com/office/drawing/2014/main" id="{680D6E4F-EE9D-47F7-ACD6-00757D7EF73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460;p25">
              <a:extLst>
                <a:ext uri="{FF2B5EF4-FFF2-40B4-BE49-F238E27FC236}">
                  <a16:creationId xmlns:a16="http://schemas.microsoft.com/office/drawing/2014/main" id="{0F431C12-6CC9-460B-A9F9-ACDE3F2CA74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Google Shape;461;p25">
              <a:extLst>
                <a:ext uri="{FF2B5EF4-FFF2-40B4-BE49-F238E27FC236}">
                  <a16:creationId xmlns:a16="http://schemas.microsoft.com/office/drawing/2014/main" id="{B7676DA0-AD88-4BE0-BE0E-D9FF5FBF7E0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A6BDF2B2-D3D3-4BEC-970C-665527C3EBD6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22A41053-3834-4BFD-AF42-BEFF35AD8F0D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36AFE103-FB00-4EDE-887E-27B68CF09C12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7;p25">
            <a:extLst>
              <a:ext uri="{FF2B5EF4-FFF2-40B4-BE49-F238E27FC236}">
                <a16:creationId xmlns:a16="http://schemas.microsoft.com/office/drawing/2014/main" id="{41C926EE-715C-4037-B3DC-BEB14391EE6D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437;p25">
            <a:extLst>
              <a:ext uri="{FF2B5EF4-FFF2-40B4-BE49-F238E27FC236}">
                <a16:creationId xmlns:a16="http://schemas.microsoft.com/office/drawing/2014/main" id="{C355A12D-F8ED-4715-B412-E948E9D48F4A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450;p25">
            <a:extLst>
              <a:ext uri="{FF2B5EF4-FFF2-40B4-BE49-F238E27FC236}">
                <a16:creationId xmlns:a16="http://schemas.microsoft.com/office/drawing/2014/main" id="{8CCEDB83-B2C7-4C03-9264-D7FC52C6800C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2BC789C3-1DC2-49A3-A5ED-23837ADA4485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Google Shape;439;p25">
            <a:extLst>
              <a:ext uri="{FF2B5EF4-FFF2-40B4-BE49-F238E27FC236}">
                <a16:creationId xmlns:a16="http://schemas.microsoft.com/office/drawing/2014/main" id="{5BEB03F7-C3CF-43FA-9F5B-5D5B57C7933E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Google Shape;439;p25">
            <a:extLst>
              <a:ext uri="{FF2B5EF4-FFF2-40B4-BE49-F238E27FC236}">
                <a16:creationId xmlns:a16="http://schemas.microsoft.com/office/drawing/2014/main" id="{C69CCDD3-3327-4394-94D9-BB14300C8721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863B8979-9FC2-4B70-9FFB-C1E19B125577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Google Shape;454;p25">
            <a:extLst>
              <a:ext uri="{FF2B5EF4-FFF2-40B4-BE49-F238E27FC236}">
                <a16:creationId xmlns:a16="http://schemas.microsoft.com/office/drawing/2014/main" id="{3D47E491-1934-45CC-8D4B-6FB8FA4185EA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1" name="Google Shape;455;p25">
              <a:extLst>
                <a:ext uri="{FF2B5EF4-FFF2-40B4-BE49-F238E27FC236}">
                  <a16:creationId xmlns:a16="http://schemas.microsoft.com/office/drawing/2014/main" id="{16C57CCB-7DB1-4AD3-80EF-F303F52AC129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Google Shape;456;p25">
              <a:extLst>
                <a:ext uri="{FF2B5EF4-FFF2-40B4-BE49-F238E27FC236}">
                  <a16:creationId xmlns:a16="http://schemas.microsoft.com/office/drawing/2014/main" id="{8047EDC3-C337-434F-A4B0-FB9E0FB3817D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457;p25">
              <a:extLst>
                <a:ext uri="{FF2B5EF4-FFF2-40B4-BE49-F238E27FC236}">
                  <a16:creationId xmlns:a16="http://schemas.microsoft.com/office/drawing/2014/main" id="{3E3E658E-F4C0-4370-9CAA-FFD9F6D07644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oogle Shape;451;p25">
            <a:extLst>
              <a:ext uri="{FF2B5EF4-FFF2-40B4-BE49-F238E27FC236}">
                <a16:creationId xmlns:a16="http://schemas.microsoft.com/office/drawing/2014/main" id="{6297E0AC-0F6C-47BB-84D1-A8E07B6EEF06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25" name="Google Shape;452;p25">
              <a:extLst>
                <a:ext uri="{FF2B5EF4-FFF2-40B4-BE49-F238E27FC236}">
                  <a16:creationId xmlns:a16="http://schemas.microsoft.com/office/drawing/2014/main" id="{8452CBA6-7230-4DBA-AA6A-ED631E1951D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53;p25">
              <a:extLst>
                <a:ext uri="{FF2B5EF4-FFF2-40B4-BE49-F238E27FC236}">
                  <a16:creationId xmlns:a16="http://schemas.microsoft.com/office/drawing/2014/main" id="{A748B29B-4D29-46ED-8F40-0AB38DE65AF9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oogle Shape;458;p25">
            <a:extLst>
              <a:ext uri="{FF2B5EF4-FFF2-40B4-BE49-F238E27FC236}">
                <a16:creationId xmlns:a16="http://schemas.microsoft.com/office/drawing/2014/main" id="{9EFF0328-FF48-4F0A-B1C7-8728A4A35F55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28" name="Google Shape;459;p25">
              <a:extLst>
                <a:ext uri="{FF2B5EF4-FFF2-40B4-BE49-F238E27FC236}">
                  <a16:creationId xmlns:a16="http://schemas.microsoft.com/office/drawing/2014/main" id="{4138142A-EFC5-4BD8-ABBD-9FA1751707F3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460;p25">
              <a:extLst>
                <a:ext uri="{FF2B5EF4-FFF2-40B4-BE49-F238E27FC236}">
                  <a16:creationId xmlns:a16="http://schemas.microsoft.com/office/drawing/2014/main" id="{66EE8856-222F-4CF5-9DD8-71D216143578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61;p25">
              <a:extLst>
                <a:ext uri="{FF2B5EF4-FFF2-40B4-BE49-F238E27FC236}">
                  <a16:creationId xmlns:a16="http://schemas.microsoft.com/office/drawing/2014/main" id="{0B0E5D53-23B5-40A7-BEF4-4CBCDC74583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1" name="Google Shape;439;p25">
            <a:extLst>
              <a:ext uri="{FF2B5EF4-FFF2-40B4-BE49-F238E27FC236}">
                <a16:creationId xmlns:a16="http://schemas.microsoft.com/office/drawing/2014/main" id="{B1F89124-729F-4DA0-8D32-CBD63F886250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Google Shape;439;p25">
            <a:extLst>
              <a:ext uri="{FF2B5EF4-FFF2-40B4-BE49-F238E27FC236}">
                <a16:creationId xmlns:a16="http://schemas.microsoft.com/office/drawing/2014/main" id="{1654B86D-34C2-4F0E-BDCE-875989A054D1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Google Shape;439;p25">
            <a:extLst>
              <a:ext uri="{FF2B5EF4-FFF2-40B4-BE49-F238E27FC236}">
                <a16:creationId xmlns:a16="http://schemas.microsoft.com/office/drawing/2014/main" id="{48ACBA4C-08BE-4D24-85DC-07B4A369DABA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Google Shape;439;p25">
            <a:extLst>
              <a:ext uri="{FF2B5EF4-FFF2-40B4-BE49-F238E27FC236}">
                <a16:creationId xmlns:a16="http://schemas.microsoft.com/office/drawing/2014/main" id="{C83ED5DF-B044-4CE6-A4E3-DF0661D89D1C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oogle Shape;439;p25">
            <a:extLst>
              <a:ext uri="{FF2B5EF4-FFF2-40B4-BE49-F238E27FC236}">
                <a16:creationId xmlns:a16="http://schemas.microsoft.com/office/drawing/2014/main" id="{56C17D16-F7FA-4AA1-A469-E3642CD0A0C3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Google Shape;439;p25">
            <a:extLst>
              <a:ext uri="{FF2B5EF4-FFF2-40B4-BE49-F238E27FC236}">
                <a16:creationId xmlns:a16="http://schemas.microsoft.com/office/drawing/2014/main" id="{AFB9DA38-571D-4860-8541-FF35CEE1E309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860887B9-8501-43BA-8922-890CBA2B37FA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4780C053-B017-49D8-A442-2F38DA7DFAA5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oogle Shape;451;p25">
            <a:extLst>
              <a:ext uri="{FF2B5EF4-FFF2-40B4-BE49-F238E27FC236}">
                <a16:creationId xmlns:a16="http://schemas.microsoft.com/office/drawing/2014/main" id="{74F2C15A-2B5E-46EB-BC66-70B29DCC9177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40" name="Google Shape;452;p25">
              <a:extLst>
                <a:ext uri="{FF2B5EF4-FFF2-40B4-BE49-F238E27FC236}">
                  <a16:creationId xmlns:a16="http://schemas.microsoft.com/office/drawing/2014/main" id="{82BA522D-42C8-44FA-A4D6-7E7F71F118F5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Google Shape;453;p25">
              <a:extLst>
                <a:ext uri="{FF2B5EF4-FFF2-40B4-BE49-F238E27FC236}">
                  <a16:creationId xmlns:a16="http://schemas.microsoft.com/office/drawing/2014/main" id="{BF58530E-B3D3-4E85-89C8-EA9FF4D0FEEC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E516EE22-22D3-4621-9899-07EEB446AC93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437;p25">
            <a:extLst>
              <a:ext uri="{FF2B5EF4-FFF2-40B4-BE49-F238E27FC236}">
                <a16:creationId xmlns:a16="http://schemas.microsoft.com/office/drawing/2014/main" id="{8CAE4F83-5C4A-4C04-B6FC-C130BD997AE2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58;p25">
            <a:extLst>
              <a:ext uri="{FF2B5EF4-FFF2-40B4-BE49-F238E27FC236}">
                <a16:creationId xmlns:a16="http://schemas.microsoft.com/office/drawing/2014/main" id="{DE24CED0-D751-440D-AA7C-F45A3ED7D696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45" name="Google Shape;459;p25">
              <a:extLst>
                <a:ext uri="{FF2B5EF4-FFF2-40B4-BE49-F238E27FC236}">
                  <a16:creationId xmlns:a16="http://schemas.microsoft.com/office/drawing/2014/main" id="{9DFE96D6-520B-4BD2-A5A9-769AE022E9D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460;p25">
              <a:extLst>
                <a:ext uri="{FF2B5EF4-FFF2-40B4-BE49-F238E27FC236}">
                  <a16:creationId xmlns:a16="http://schemas.microsoft.com/office/drawing/2014/main" id="{C26E937F-C04E-47D4-8623-D46C2C8A68E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Google Shape;461;p25">
              <a:extLst>
                <a:ext uri="{FF2B5EF4-FFF2-40B4-BE49-F238E27FC236}">
                  <a16:creationId xmlns:a16="http://schemas.microsoft.com/office/drawing/2014/main" id="{41D3D46B-D2A7-497C-A5C2-8E7FA2B19F53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8" name="Google Shape;437;p25">
            <a:extLst>
              <a:ext uri="{FF2B5EF4-FFF2-40B4-BE49-F238E27FC236}">
                <a16:creationId xmlns:a16="http://schemas.microsoft.com/office/drawing/2014/main" id="{230F71B2-A377-490C-8F76-1C065B4A63B6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50;p25">
            <a:extLst>
              <a:ext uri="{FF2B5EF4-FFF2-40B4-BE49-F238E27FC236}">
                <a16:creationId xmlns:a16="http://schemas.microsoft.com/office/drawing/2014/main" id="{F99F1A99-C1D1-48B4-AFB7-34B52349D355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8056833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439;p25">
            <a:extLst>
              <a:ext uri="{FF2B5EF4-FFF2-40B4-BE49-F238E27FC236}">
                <a16:creationId xmlns:a16="http://schemas.microsoft.com/office/drawing/2014/main" id="{AE3DD3B4-8903-4C7C-8C23-8266A186C365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Google Shape;437;p25">
            <a:extLst>
              <a:ext uri="{FF2B5EF4-FFF2-40B4-BE49-F238E27FC236}">
                <a16:creationId xmlns:a16="http://schemas.microsoft.com/office/drawing/2014/main" id="{BC11C017-5F1F-4B99-A14C-316AAFEC22D1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F8442E0D-2182-4D72-8592-5BF508B6D0C0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79023E7E-7D3C-4794-8210-10402E80D59F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2B1039B6-0D81-4164-8708-BE772CEFF33A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BEE8F8DE-901B-4CC5-97AC-386F434492E5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9062AAAC-0E4C-4A4C-B726-63B082D79415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AFC7EF7B-AC9A-4591-8082-17C8CC1D2D59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CF6A656-16F7-4CDD-A10A-6428BFA7F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07" y="1377358"/>
            <a:ext cx="6408789" cy="3423241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E70B928-1B39-4C0D-BDDB-C545C4CB3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376" y="2361530"/>
            <a:ext cx="4136683" cy="1454896"/>
          </a:xfrm>
          <a:prstGeom prst="rect">
            <a:avLst/>
          </a:prstGeom>
          <a:ln w="1905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20138858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098A9DD-4BD7-4858-898A-78324F7B9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332186"/>
            <a:ext cx="5862638" cy="285868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29BAF25-D16B-4170-925A-7F9820EB1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837" y="3484728"/>
            <a:ext cx="5862638" cy="2982747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71A13E-37CF-4F13-8316-9623C27D0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712" y="3793330"/>
            <a:ext cx="3898314" cy="207644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79C3C102-0654-4F53-BE21-9EEE1B742C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7177" y="769144"/>
            <a:ext cx="4023120" cy="2076449"/>
          </a:xfrm>
          <a:prstGeom prst="rect">
            <a:avLst/>
          </a:prstGeom>
          <a:ln w="19050">
            <a:solidFill>
              <a:schemeClr val="bg1">
                <a:lumMod val="75000"/>
              </a:schemeClr>
            </a:solidFill>
          </a:ln>
        </p:spPr>
      </p:pic>
      <p:cxnSp>
        <p:nvCxnSpPr>
          <p:cNvPr id="21" name="Соединитель: уступ 20">
            <a:extLst>
              <a:ext uri="{FF2B5EF4-FFF2-40B4-BE49-F238E27FC236}">
                <a16:creationId xmlns:a16="http://schemas.microsoft.com/office/drawing/2014/main" id="{7E4D4FD8-C279-4C13-9A0D-0F4A676CB46A}"/>
              </a:ext>
            </a:extLst>
          </p:cNvPr>
          <p:cNvCxnSpPr/>
          <p:nvPr/>
        </p:nvCxnSpPr>
        <p:spPr>
          <a:xfrm flipV="1">
            <a:off x="2662237" y="3313278"/>
            <a:ext cx="6286500" cy="171450"/>
          </a:xfrm>
          <a:prstGeom prst="bentConnector3">
            <a:avLst/>
          </a:prstGeom>
          <a:noFill/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0C7B7F94-DC92-4A1E-849E-B0A940403EFE}"/>
              </a:ext>
            </a:extLst>
          </p:cNvPr>
          <p:cNvSpPr/>
          <p:nvPr/>
        </p:nvSpPr>
        <p:spPr>
          <a:xfrm>
            <a:off x="459222" y="570397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7;p25">
            <a:extLst>
              <a:ext uri="{FF2B5EF4-FFF2-40B4-BE49-F238E27FC236}">
                <a16:creationId xmlns:a16="http://schemas.microsoft.com/office/drawing/2014/main" id="{940AD447-893A-41A2-9872-B5A3205F1027}"/>
              </a:ext>
            </a:extLst>
          </p:cNvPr>
          <p:cNvSpPr/>
          <p:nvPr/>
        </p:nvSpPr>
        <p:spPr>
          <a:xfrm>
            <a:off x="1104901" y="6124701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439;p25">
            <a:extLst>
              <a:ext uri="{FF2B5EF4-FFF2-40B4-BE49-F238E27FC236}">
                <a16:creationId xmlns:a16="http://schemas.microsoft.com/office/drawing/2014/main" id="{934D78E8-3DA7-45A5-8949-288E7EBA29AA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Google Shape;437;p25">
            <a:extLst>
              <a:ext uri="{FF2B5EF4-FFF2-40B4-BE49-F238E27FC236}">
                <a16:creationId xmlns:a16="http://schemas.microsoft.com/office/drawing/2014/main" id="{6E687CDA-2188-4D0F-8F84-6C22802515F3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437;p25">
            <a:extLst>
              <a:ext uri="{FF2B5EF4-FFF2-40B4-BE49-F238E27FC236}">
                <a16:creationId xmlns:a16="http://schemas.microsoft.com/office/drawing/2014/main" id="{916E8D75-A3A0-4014-9913-B2AEC3F9C7FC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458;p25">
            <a:extLst>
              <a:ext uri="{FF2B5EF4-FFF2-40B4-BE49-F238E27FC236}">
                <a16:creationId xmlns:a16="http://schemas.microsoft.com/office/drawing/2014/main" id="{7DE7B774-A6F1-493A-BAA2-F1E7DC8560D2}"/>
              </a:ext>
            </a:extLst>
          </p:cNvPr>
          <p:cNvGrpSpPr/>
          <p:nvPr/>
        </p:nvGrpSpPr>
        <p:grpSpPr>
          <a:xfrm>
            <a:off x="11730038" y="777767"/>
            <a:ext cx="199001" cy="867198"/>
            <a:chOff x="4475150" y="4052605"/>
            <a:chExt cx="199001" cy="867198"/>
          </a:xfrm>
        </p:grpSpPr>
        <p:sp>
          <p:nvSpPr>
            <p:cNvPr id="28" name="Google Shape;459;p25">
              <a:extLst>
                <a:ext uri="{FF2B5EF4-FFF2-40B4-BE49-F238E27FC236}">
                  <a16:creationId xmlns:a16="http://schemas.microsoft.com/office/drawing/2014/main" id="{F11B8EF5-70F0-4F4F-9A1F-AAA037D9FC6D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Google Shape;460;p25">
              <a:extLst>
                <a:ext uri="{FF2B5EF4-FFF2-40B4-BE49-F238E27FC236}">
                  <a16:creationId xmlns:a16="http://schemas.microsoft.com/office/drawing/2014/main" id="{81D4EFF5-5DCC-4B8A-8CEC-601E1F2E0BCE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61;p25">
              <a:extLst>
                <a:ext uri="{FF2B5EF4-FFF2-40B4-BE49-F238E27FC236}">
                  <a16:creationId xmlns:a16="http://schemas.microsoft.com/office/drawing/2014/main" id="{30C028FA-BD31-4B75-BB5D-42098F8B5B6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oogle Shape;458;p25">
            <a:extLst>
              <a:ext uri="{FF2B5EF4-FFF2-40B4-BE49-F238E27FC236}">
                <a16:creationId xmlns:a16="http://schemas.microsoft.com/office/drawing/2014/main" id="{9956148D-0425-42E9-9DF3-C1DFD47AE13B}"/>
              </a:ext>
            </a:extLst>
          </p:cNvPr>
          <p:cNvGrpSpPr/>
          <p:nvPr/>
        </p:nvGrpSpPr>
        <p:grpSpPr>
          <a:xfrm>
            <a:off x="258853" y="3693752"/>
            <a:ext cx="199001" cy="867198"/>
            <a:chOff x="4475150" y="4052605"/>
            <a:chExt cx="199001" cy="867198"/>
          </a:xfrm>
        </p:grpSpPr>
        <p:sp>
          <p:nvSpPr>
            <p:cNvPr id="32" name="Google Shape;459;p25">
              <a:extLst>
                <a:ext uri="{FF2B5EF4-FFF2-40B4-BE49-F238E27FC236}">
                  <a16:creationId xmlns:a16="http://schemas.microsoft.com/office/drawing/2014/main" id="{CB52D4EA-1EBD-4428-9295-B727977E527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Google Shape;460;p25">
              <a:extLst>
                <a:ext uri="{FF2B5EF4-FFF2-40B4-BE49-F238E27FC236}">
                  <a16:creationId xmlns:a16="http://schemas.microsoft.com/office/drawing/2014/main" id="{296DE29D-4BB7-44AD-81F4-F1E02EFAF85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Google Shape;461;p25">
              <a:extLst>
                <a:ext uri="{FF2B5EF4-FFF2-40B4-BE49-F238E27FC236}">
                  <a16:creationId xmlns:a16="http://schemas.microsoft.com/office/drawing/2014/main" id="{F27C1CBC-6D3B-4EAE-8DC7-07D6EBB257FC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722918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B665F040-E5E3-462A-8F68-F01B5B3EE970}"/>
              </a:ext>
            </a:extLst>
          </p:cNvPr>
          <p:cNvSpPr/>
          <p:nvPr/>
        </p:nvSpPr>
        <p:spPr>
          <a:xfrm>
            <a:off x="3113650" y="1694781"/>
            <a:ext cx="5573119" cy="3022057"/>
          </a:xfrm>
          <a:prstGeom prst="roundRect">
            <a:avLst/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F32475-F32A-410A-9051-F70CC770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Сложности и ошибки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4B610-EAD8-45B9-9880-E7DF996EE33D}"/>
              </a:ext>
            </a:extLst>
          </p:cNvPr>
          <p:cNvSpPr txBox="1"/>
          <p:nvPr/>
        </p:nvSpPr>
        <p:spPr>
          <a:xfrm>
            <a:off x="3598069" y="2236130"/>
            <a:ext cx="4795836" cy="18322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ru-RU" sz="28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Построение моделей</a:t>
            </a:r>
          </a:p>
          <a:p>
            <a:pPr marL="457200" marR="0" indent="-4572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sz="2800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моделей</a:t>
            </a:r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ADC01B8C-716D-49BA-991A-A7F3012E9E0C}"/>
              </a:ext>
            </a:extLst>
          </p:cNvPr>
          <p:cNvSpPr/>
          <p:nvPr/>
        </p:nvSpPr>
        <p:spPr>
          <a:xfrm>
            <a:off x="11250058" y="47358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D9101337-5F47-4529-95DD-5181FB838C9E}"/>
              </a:ext>
            </a:extLst>
          </p:cNvPr>
          <p:cNvSpPr/>
          <p:nvPr/>
        </p:nvSpPr>
        <p:spPr>
          <a:xfrm>
            <a:off x="11048602" y="80113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7776601B-2B9F-482B-90CB-AD15E6D11435}"/>
              </a:ext>
            </a:extLst>
          </p:cNvPr>
          <p:cNvSpPr/>
          <p:nvPr/>
        </p:nvSpPr>
        <p:spPr>
          <a:xfrm>
            <a:off x="11754740" y="940937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BBA7F962-7B24-4EAF-B9D8-65D9A46285CD}"/>
              </a:ext>
            </a:extLst>
          </p:cNvPr>
          <p:cNvSpPr/>
          <p:nvPr/>
        </p:nvSpPr>
        <p:spPr>
          <a:xfrm>
            <a:off x="11449059" y="1796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1A2CBE56-CAB7-449D-A8F4-60A6AF48E4A2}"/>
              </a:ext>
            </a:extLst>
          </p:cNvPr>
          <p:cNvSpPr/>
          <p:nvPr/>
        </p:nvSpPr>
        <p:spPr>
          <a:xfrm>
            <a:off x="10852321" y="7928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0646EDC8-F88B-46EB-9E66-1F1117A733FC}"/>
              </a:ext>
            </a:extLst>
          </p:cNvPr>
          <p:cNvSpPr/>
          <p:nvPr/>
        </p:nvSpPr>
        <p:spPr>
          <a:xfrm>
            <a:off x="11946435" y="7527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50;p25">
            <a:extLst>
              <a:ext uri="{FF2B5EF4-FFF2-40B4-BE49-F238E27FC236}">
                <a16:creationId xmlns:a16="http://schemas.microsoft.com/office/drawing/2014/main" id="{3BF5BE60-A3FC-4FB0-827A-713310DBF831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51;p25">
            <a:extLst>
              <a:ext uri="{FF2B5EF4-FFF2-40B4-BE49-F238E27FC236}">
                <a16:creationId xmlns:a16="http://schemas.microsoft.com/office/drawing/2014/main" id="{EBCE83CB-C57D-4B5B-9945-F356E3C71E18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13" name="Google Shape;452;p25">
              <a:extLst>
                <a:ext uri="{FF2B5EF4-FFF2-40B4-BE49-F238E27FC236}">
                  <a16:creationId xmlns:a16="http://schemas.microsoft.com/office/drawing/2014/main" id="{8C30EDAE-CBA1-4760-AEC1-A7C321749C0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;p25">
              <a:extLst>
                <a:ext uri="{FF2B5EF4-FFF2-40B4-BE49-F238E27FC236}">
                  <a16:creationId xmlns:a16="http://schemas.microsoft.com/office/drawing/2014/main" id="{D0BEA138-9BB7-48F1-ACD2-31C78C2E1AC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EB8F258F-E5AB-4A72-8EE5-A9EB2F8A5390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E2AB6DB3-2E91-456D-8F14-E40BE5B51EFF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990191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260BF517-677C-40EE-B444-BC69630D9CCD}"/>
              </a:ext>
            </a:extLst>
          </p:cNvPr>
          <p:cNvSpPr/>
          <p:nvPr/>
        </p:nvSpPr>
        <p:spPr>
          <a:xfrm>
            <a:off x="583389" y="1305036"/>
            <a:ext cx="5265521" cy="103249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382FCCB9-0EB0-474B-BF7D-10BB2B257ECF}"/>
              </a:ext>
            </a:extLst>
          </p:cNvPr>
          <p:cNvSpPr/>
          <p:nvPr/>
        </p:nvSpPr>
        <p:spPr>
          <a:xfrm>
            <a:off x="6343089" y="1306573"/>
            <a:ext cx="5265521" cy="1032496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Заголовок 12">
            <a:extLst>
              <a:ext uri="{FF2B5EF4-FFF2-40B4-BE49-F238E27FC236}">
                <a16:creationId xmlns:a16="http://schemas.microsoft.com/office/drawing/2014/main" id="{9CAC0663-FE7F-4BE5-9298-A3E1D3F28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400" b="1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выполнили</a:t>
            </a:r>
          </a:p>
        </p:txBody>
      </p:sp>
      <p:sp>
        <p:nvSpPr>
          <p:cNvPr id="14" name="Текст 13">
            <a:extLst>
              <a:ext uri="{FF2B5EF4-FFF2-40B4-BE49-F238E27FC236}">
                <a16:creationId xmlns:a16="http://schemas.microsoft.com/office/drawing/2014/main" id="{2607CA43-086B-4673-A959-7CA3AF29C4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0149" y="1436951"/>
            <a:ext cx="5112000" cy="252000"/>
          </a:xfrm>
        </p:spPr>
        <p:txBody>
          <a:bodyPr/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ИСП-21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Текст 14">
            <a:extLst>
              <a:ext uri="{FF2B5EF4-FFF2-40B4-BE49-F238E27FC236}">
                <a16:creationId xmlns:a16="http://schemas.microsoft.com/office/drawing/2014/main" id="{EB758D17-B859-44B5-9452-45B396E4614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150" y="1776347"/>
            <a:ext cx="5112000" cy="3776400"/>
          </a:xfrm>
        </p:spPr>
        <p:txBody>
          <a:bodyPr/>
          <a:lstStyle/>
          <a:p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Кузнецов Илья</a:t>
            </a:r>
          </a:p>
          <a:p>
            <a:endParaRPr lang="ru-RU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72D4E385-E1DE-49E3-A730-89AA4FC02D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19850" y="1408511"/>
            <a:ext cx="5112000" cy="252000"/>
          </a:xfrm>
        </p:spPr>
        <p:txBody>
          <a:bodyPr/>
          <a:lstStyle/>
          <a:p>
            <a:r>
              <a:rPr lang="ru-RU" sz="2200" b="1" dirty="0">
                <a:latin typeface="Arial" panose="020B0604020202020204" pitchFamily="34" charset="0"/>
                <a:cs typeface="Arial" panose="020B0604020202020204" pitchFamily="34" charset="0"/>
              </a:rPr>
              <a:t>Студент группы ИСП-21</a:t>
            </a:r>
          </a:p>
          <a:p>
            <a:endParaRPr lang="ru-RU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Текст 16">
            <a:extLst>
              <a:ext uri="{FF2B5EF4-FFF2-40B4-BE49-F238E27FC236}">
                <a16:creationId xmlns:a16="http://schemas.microsoft.com/office/drawing/2014/main" id="{0EAE18C8-DAF4-4149-8A6C-135D536BD5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19850" y="1762449"/>
            <a:ext cx="5112000" cy="3776400"/>
          </a:xfrm>
        </p:spPr>
        <p:txBody>
          <a:bodyPr/>
          <a:lstStyle/>
          <a:p>
            <a:r>
              <a:rPr lang="ru-RU" sz="2200" u="sng" dirty="0">
                <a:latin typeface="Arial" panose="020B0604020202020204" pitchFamily="34" charset="0"/>
                <a:cs typeface="Arial" panose="020B0604020202020204" pitchFamily="34" charset="0"/>
              </a:rPr>
              <a:t>Колпакова Ангелина</a:t>
            </a:r>
          </a:p>
        </p:txBody>
      </p:sp>
      <p:sp>
        <p:nvSpPr>
          <p:cNvPr id="22" name="Google Shape;439;p25">
            <a:extLst>
              <a:ext uri="{FF2B5EF4-FFF2-40B4-BE49-F238E27FC236}">
                <a16:creationId xmlns:a16="http://schemas.microsoft.com/office/drawing/2014/main" id="{449E0B4E-8511-4F7F-A293-6EDD1EA272EC}"/>
              </a:ext>
            </a:extLst>
          </p:cNvPr>
          <p:cNvSpPr/>
          <p:nvPr/>
        </p:nvSpPr>
        <p:spPr>
          <a:xfrm>
            <a:off x="11745314" y="34290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Google Shape;439;p25">
            <a:extLst>
              <a:ext uri="{FF2B5EF4-FFF2-40B4-BE49-F238E27FC236}">
                <a16:creationId xmlns:a16="http://schemas.microsoft.com/office/drawing/2014/main" id="{0BBC13B8-0424-42E8-9E1D-949F3FB2B4D0}"/>
              </a:ext>
            </a:extLst>
          </p:cNvPr>
          <p:cNvSpPr/>
          <p:nvPr/>
        </p:nvSpPr>
        <p:spPr>
          <a:xfrm>
            <a:off x="11822736" y="61051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Google Shape;439;p25">
            <a:extLst>
              <a:ext uri="{FF2B5EF4-FFF2-40B4-BE49-F238E27FC236}">
                <a16:creationId xmlns:a16="http://schemas.microsoft.com/office/drawing/2014/main" id="{BB0B9A1C-EA0D-4D27-8C63-56899495F4BB}"/>
              </a:ext>
            </a:extLst>
          </p:cNvPr>
          <p:cNvSpPr/>
          <p:nvPr/>
        </p:nvSpPr>
        <p:spPr>
          <a:xfrm>
            <a:off x="10132097" y="611626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oogle Shape;458;p25">
            <a:extLst>
              <a:ext uri="{FF2B5EF4-FFF2-40B4-BE49-F238E27FC236}">
                <a16:creationId xmlns:a16="http://schemas.microsoft.com/office/drawing/2014/main" id="{C2033D0B-950E-4A9B-9BE8-1B7957D797E4}"/>
              </a:ext>
            </a:extLst>
          </p:cNvPr>
          <p:cNvGrpSpPr/>
          <p:nvPr/>
        </p:nvGrpSpPr>
        <p:grpSpPr>
          <a:xfrm>
            <a:off x="11874779" y="1255352"/>
            <a:ext cx="199001" cy="867198"/>
            <a:chOff x="4475150" y="4052605"/>
            <a:chExt cx="199001" cy="867198"/>
          </a:xfrm>
        </p:grpSpPr>
        <p:sp>
          <p:nvSpPr>
            <p:cNvPr id="26" name="Google Shape;459;p25">
              <a:extLst>
                <a:ext uri="{FF2B5EF4-FFF2-40B4-BE49-F238E27FC236}">
                  <a16:creationId xmlns:a16="http://schemas.microsoft.com/office/drawing/2014/main" id="{D05FE9DD-AEA5-4A76-93F6-0C9266D4503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0;p25">
              <a:extLst>
                <a:ext uri="{FF2B5EF4-FFF2-40B4-BE49-F238E27FC236}">
                  <a16:creationId xmlns:a16="http://schemas.microsoft.com/office/drawing/2014/main" id="{3EB05C34-81FE-4637-9C86-9AEC949B6F39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" name="Google Shape;461;p25">
              <a:extLst>
                <a:ext uri="{FF2B5EF4-FFF2-40B4-BE49-F238E27FC236}">
                  <a16:creationId xmlns:a16="http://schemas.microsoft.com/office/drawing/2014/main" id="{599B5953-C8FC-43EC-811A-1BD432451FA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9" name="Google Shape;458;p25">
            <a:extLst>
              <a:ext uri="{FF2B5EF4-FFF2-40B4-BE49-F238E27FC236}">
                <a16:creationId xmlns:a16="http://schemas.microsoft.com/office/drawing/2014/main" id="{5F341B1E-9318-43A2-81A4-9409754FEEC4}"/>
              </a:ext>
            </a:extLst>
          </p:cNvPr>
          <p:cNvGrpSpPr/>
          <p:nvPr/>
        </p:nvGrpSpPr>
        <p:grpSpPr>
          <a:xfrm>
            <a:off x="122177" y="1255352"/>
            <a:ext cx="199001" cy="867198"/>
            <a:chOff x="4475150" y="4052605"/>
            <a:chExt cx="199001" cy="867198"/>
          </a:xfrm>
        </p:grpSpPr>
        <p:sp>
          <p:nvSpPr>
            <p:cNvPr id="30" name="Google Shape;459;p25">
              <a:extLst>
                <a:ext uri="{FF2B5EF4-FFF2-40B4-BE49-F238E27FC236}">
                  <a16:creationId xmlns:a16="http://schemas.microsoft.com/office/drawing/2014/main" id="{728877E8-1878-4C37-A4BD-6959E21F4565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60;p25">
              <a:extLst>
                <a:ext uri="{FF2B5EF4-FFF2-40B4-BE49-F238E27FC236}">
                  <a16:creationId xmlns:a16="http://schemas.microsoft.com/office/drawing/2014/main" id="{B69CFE21-0C05-48D2-B44B-3BEC6CB2700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Google Shape;461;p25">
              <a:extLst>
                <a:ext uri="{FF2B5EF4-FFF2-40B4-BE49-F238E27FC236}">
                  <a16:creationId xmlns:a16="http://schemas.microsoft.com/office/drawing/2014/main" id="{462CE480-01D5-453B-B0F4-7C1148A0CE0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Google Shape;437;p25">
            <a:extLst>
              <a:ext uri="{FF2B5EF4-FFF2-40B4-BE49-F238E27FC236}">
                <a16:creationId xmlns:a16="http://schemas.microsoft.com/office/drawing/2014/main" id="{C6AE4738-3093-4D8C-94AC-BDF08E7FFD14}"/>
              </a:ext>
            </a:extLst>
          </p:cNvPr>
          <p:cNvSpPr/>
          <p:nvPr/>
        </p:nvSpPr>
        <p:spPr>
          <a:xfrm>
            <a:off x="11547893" y="654117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437;p25">
            <a:extLst>
              <a:ext uri="{FF2B5EF4-FFF2-40B4-BE49-F238E27FC236}">
                <a16:creationId xmlns:a16="http://schemas.microsoft.com/office/drawing/2014/main" id="{E266AD8F-C484-434B-9CB7-9798362E62A0}"/>
              </a:ext>
            </a:extLst>
          </p:cNvPr>
          <p:cNvSpPr/>
          <p:nvPr/>
        </p:nvSpPr>
        <p:spPr>
          <a:xfrm>
            <a:off x="9941720" y="6230604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D176E24-9CF1-446A-9010-44200EB48BB8}"/>
              </a:ext>
            </a:extLst>
          </p:cNvPr>
          <p:cNvSpPr txBox="1"/>
          <p:nvPr/>
        </p:nvSpPr>
        <p:spPr>
          <a:xfrm>
            <a:off x="6504111" y="2553542"/>
            <a:ext cx="4943475" cy="2646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ошибок в рейтинге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Анализ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двух моделей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Презентация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C8B8E83-2269-4E3C-8991-6D3F33306D51}"/>
              </a:ext>
            </a:extLst>
          </p:cNvPr>
          <p:cNvSpPr txBox="1"/>
          <p:nvPr/>
        </p:nvSpPr>
        <p:spPr>
          <a:xfrm>
            <a:off x="742950" y="2553542"/>
            <a:ext cx="4562475" cy="26468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Разметка классов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Очистка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Анализ</a:t>
            </a:r>
            <a:endParaRPr lang="ru-RU" sz="2400" dirty="0"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Обучение трех моделей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Рефакторинг</a:t>
            </a:r>
          </a:p>
        </p:txBody>
      </p:sp>
    </p:spTree>
    <p:extLst>
      <p:ext uri="{BB962C8B-B14F-4D97-AF65-F5344CB8AC3E}">
        <p14:creationId xmlns:p14="http://schemas.microsoft.com/office/powerpoint/2010/main" val="2930725401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306CEE-FA45-48F3-A2AA-CC7706359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6"/>
            <a:ext cx="2700336" cy="492124"/>
          </a:xfrm>
        </p:spPr>
        <p:txBody>
          <a:bodyPr>
            <a:no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3" name="Прямоугольник: скругленные углы 2">
            <a:extLst>
              <a:ext uri="{FF2B5EF4-FFF2-40B4-BE49-F238E27FC236}">
                <a16:creationId xmlns:a16="http://schemas.microsoft.com/office/drawing/2014/main" id="{17D06AF1-B957-4DEB-AAFC-6A8A85162C0D}"/>
              </a:ext>
            </a:extLst>
          </p:cNvPr>
          <p:cNvSpPr/>
          <p:nvPr/>
        </p:nvSpPr>
        <p:spPr>
          <a:xfrm>
            <a:off x="3123997" y="1899698"/>
            <a:ext cx="5824789" cy="3058604"/>
          </a:xfrm>
          <a:prstGeom prst="roundRect">
            <a:avLst/>
          </a:prstGeom>
          <a:solidFill>
            <a:schemeClr val="tx1"/>
          </a:solidFill>
          <a:ln w="25400" cap="flat">
            <a:solidFill>
              <a:schemeClr val="bg1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Google Shape;439;p25">
            <a:extLst>
              <a:ext uri="{FF2B5EF4-FFF2-40B4-BE49-F238E27FC236}">
                <a16:creationId xmlns:a16="http://schemas.microsoft.com/office/drawing/2014/main" id="{C28B514E-C9E8-4F9A-952D-A7B2258D305E}"/>
              </a:ext>
            </a:extLst>
          </p:cNvPr>
          <p:cNvSpPr/>
          <p:nvPr/>
        </p:nvSpPr>
        <p:spPr>
          <a:xfrm>
            <a:off x="11172461" y="73190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Google Shape;439;p25">
            <a:extLst>
              <a:ext uri="{FF2B5EF4-FFF2-40B4-BE49-F238E27FC236}">
                <a16:creationId xmlns:a16="http://schemas.microsoft.com/office/drawing/2014/main" id="{25117B2F-819B-4121-8B19-69C111737B91}"/>
              </a:ext>
            </a:extLst>
          </p:cNvPr>
          <p:cNvSpPr/>
          <p:nvPr/>
        </p:nvSpPr>
        <p:spPr>
          <a:xfrm>
            <a:off x="10971005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Google Shape;437;p25">
            <a:extLst>
              <a:ext uri="{FF2B5EF4-FFF2-40B4-BE49-F238E27FC236}">
                <a16:creationId xmlns:a16="http://schemas.microsoft.com/office/drawing/2014/main" id="{1D536CC0-FBF5-4A65-AA35-F2B176FA74B4}"/>
              </a:ext>
            </a:extLst>
          </p:cNvPr>
          <p:cNvSpPr/>
          <p:nvPr/>
        </p:nvSpPr>
        <p:spPr>
          <a:xfrm>
            <a:off x="11677143" y="11992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37;p25">
            <a:extLst>
              <a:ext uri="{FF2B5EF4-FFF2-40B4-BE49-F238E27FC236}">
                <a16:creationId xmlns:a16="http://schemas.microsoft.com/office/drawing/2014/main" id="{221D6D6C-C020-4EBE-B8CB-4E984D69EEDE}"/>
              </a:ext>
            </a:extLst>
          </p:cNvPr>
          <p:cNvSpPr/>
          <p:nvPr/>
        </p:nvSpPr>
        <p:spPr>
          <a:xfrm>
            <a:off x="11371462" y="43791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37;p25">
            <a:extLst>
              <a:ext uri="{FF2B5EF4-FFF2-40B4-BE49-F238E27FC236}">
                <a16:creationId xmlns:a16="http://schemas.microsoft.com/office/drawing/2014/main" id="{2C7DE08E-D443-475D-9B68-AACAC4AEE7FA}"/>
              </a:ext>
            </a:extLst>
          </p:cNvPr>
          <p:cNvSpPr/>
          <p:nvPr/>
        </p:nvSpPr>
        <p:spPr>
          <a:xfrm>
            <a:off x="10774724" y="1051161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82C34C6F-78A5-4E87-B358-17550E831FBF}"/>
              </a:ext>
            </a:extLst>
          </p:cNvPr>
          <p:cNvSpPr/>
          <p:nvPr/>
        </p:nvSpPr>
        <p:spPr>
          <a:xfrm>
            <a:off x="11868838" y="33359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50;p25">
            <a:extLst>
              <a:ext uri="{FF2B5EF4-FFF2-40B4-BE49-F238E27FC236}">
                <a16:creationId xmlns:a16="http://schemas.microsoft.com/office/drawing/2014/main" id="{517D4CA3-260A-4237-ADA2-A4B804ABA79C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451;p25">
            <a:extLst>
              <a:ext uri="{FF2B5EF4-FFF2-40B4-BE49-F238E27FC236}">
                <a16:creationId xmlns:a16="http://schemas.microsoft.com/office/drawing/2014/main" id="{6E83A772-E5A8-4A3A-B9F5-B0C19113D365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</p:grpSpPr>
        <p:sp>
          <p:nvSpPr>
            <p:cNvPr id="13" name="Google Shape;452;p25">
              <a:extLst>
                <a:ext uri="{FF2B5EF4-FFF2-40B4-BE49-F238E27FC236}">
                  <a16:creationId xmlns:a16="http://schemas.microsoft.com/office/drawing/2014/main" id="{2D290AF1-8706-4EAA-8B4D-EFC03CB3AE6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53;p25">
              <a:extLst>
                <a:ext uri="{FF2B5EF4-FFF2-40B4-BE49-F238E27FC236}">
                  <a16:creationId xmlns:a16="http://schemas.microsoft.com/office/drawing/2014/main" id="{40F0D7BC-2C39-4235-AD47-836DB41CB65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642C18C3-61C8-4F1F-983B-AAE249822AA9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9;p25">
            <a:extLst>
              <a:ext uri="{FF2B5EF4-FFF2-40B4-BE49-F238E27FC236}">
                <a16:creationId xmlns:a16="http://schemas.microsoft.com/office/drawing/2014/main" id="{A1DC8C69-6FF2-403A-8392-5C4C41F8C630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B453DBB-0E1B-43CA-B1FD-992F35C53795}"/>
              </a:ext>
            </a:extLst>
          </p:cNvPr>
          <p:cNvSpPr txBox="1"/>
          <p:nvPr/>
        </p:nvSpPr>
        <p:spPr>
          <a:xfrm>
            <a:off x="3236041" y="2310745"/>
            <a:ext cx="5600700" cy="22365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В ходе работы над кейсом, несмотря на возникшие ошибки, была разработана модель классификации комментариев для управляющей компании.</a:t>
            </a:r>
          </a:p>
        </p:txBody>
      </p:sp>
    </p:spTree>
    <p:extLst>
      <p:ext uri="{BB962C8B-B14F-4D97-AF65-F5344CB8AC3E}">
        <p14:creationId xmlns:p14="http://schemas.microsoft.com/office/powerpoint/2010/main" val="584537444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6E223570-0857-4C3C-BAEB-676194C1D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5" y="441325"/>
            <a:ext cx="5240710" cy="508934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Задачи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A12452F0-AAF1-479C-8D77-60B0885DAFC7}"/>
              </a:ext>
            </a:extLst>
          </p:cNvPr>
          <p:cNvSpPr/>
          <p:nvPr/>
        </p:nvSpPr>
        <p:spPr>
          <a:xfrm>
            <a:off x="1810873" y="1810870"/>
            <a:ext cx="7571252" cy="2189630"/>
          </a:xfrm>
          <a:prstGeom prst="roundRect">
            <a:avLst/>
          </a:prstGeom>
          <a:noFill/>
          <a:ln w="381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91DDE5E-38AE-4FD1-BCB4-0F526534521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5" y="1810870"/>
            <a:ext cx="1085061" cy="667730"/>
          </a:xfrm>
          <a:prstGeom prst="rect">
            <a:avLst/>
          </a:prstGeom>
        </p:spPr>
      </p:pic>
      <p:sp>
        <p:nvSpPr>
          <p:cNvPr id="10" name="Google Shape;439;p25">
            <a:extLst>
              <a:ext uri="{FF2B5EF4-FFF2-40B4-BE49-F238E27FC236}">
                <a16:creationId xmlns:a16="http://schemas.microsoft.com/office/drawing/2014/main" id="{651839E1-3CE3-4F5C-A7AB-588DA2CAAD87}"/>
              </a:ext>
            </a:extLst>
          </p:cNvPr>
          <p:cNvSpPr/>
          <p:nvPr/>
        </p:nvSpPr>
        <p:spPr>
          <a:xfrm>
            <a:off x="10075655" y="596665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Google Shape;439;p25">
            <a:extLst>
              <a:ext uri="{FF2B5EF4-FFF2-40B4-BE49-F238E27FC236}">
                <a16:creationId xmlns:a16="http://schemas.microsoft.com/office/drawing/2014/main" id="{24713D15-D951-4869-91BA-FB34F90F9BAB}"/>
              </a:ext>
            </a:extLst>
          </p:cNvPr>
          <p:cNvSpPr/>
          <p:nvPr/>
        </p:nvSpPr>
        <p:spPr>
          <a:xfrm>
            <a:off x="343414" y="5406372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439;p25">
            <a:extLst>
              <a:ext uri="{FF2B5EF4-FFF2-40B4-BE49-F238E27FC236}">
                <a16:creationId xmlns:a16="http://schemas.microsoft.com/office/drawing/2014/main" id="{3EF23CD5-24C5-4407-AF23-29C62876E102}"/>
              </a:ext>
            </a:extLst>
          </p:cNvPr>
          <p:cNvSpPr/>
          <p:nvPr/>
        </p:nvSpPr>
        <p:spPr>
          <a:xfrm>
            <a:off x="11172461" y="731900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B4F5D46F-9EB2-441C-8A52-6DF2584FCAE3}"/>
              </a:ext>
            </a:extLst>
          </p:cNvPr>
          <p:cNvSpPr/>
          <p:nvPr/>
        </p:nvSpPr>
        <p:spPr>
          <a:xfrm>
            <a:off x="576491" y="6018809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F4B0CD9A-AF2C-4F48-9179-D481B9F81761}"/>
              </a:ext>
            </a:extLst>
          </p:cNvPr>
          <p:cNvSpPr/>
          <p:nvPr/>
        </p:nvSpPr>
        <p:spPr>
          <a:xfrm>
            <a:off x="10971005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7;p25">
            <a:extLst>
              <a:ext uri="{FF2B5EF4-FFF2-40B4-BE49-F238E27FC236}">
                <a16:creationId xmlns:a16="http://schemas.microsoft.com/office/drawing/2014/main" id="{39402EA4-F638-406D-B2E4-257E8ED0B0F0}"/>
              </a:ext>
            </a:extLst>
          </p:cNvPr>
          <p:cNvSpPr/>
          <p:nvPr/>
        </p:nvSpPr>
        <p:spPr>
          <a:xfrm>
            <a:off x="191946" y="5814206"/>
            <a:ext cx="291411" cy="304091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437;p25">
            <a:extLst>
              <a:ext uri="{FF2B5EF4-FFF2-40B4-BE49-F238E27FC236}">
                <a16:creationId xmlns:a16="http://schemas.microsoft.com/office/drawing/2014/main" id="{EB368AB9-1B04-4E28-A083-00C67933A18A}"/>
              </a:ext>
            </a:extLst>
          </p:cNvPr>
          <p:cNvSpPr/>
          <p:nvPr/>
        </p:nvSpPr>
        <p:spPr>
          <a:xfrm>
            <a:off x="11677143" y="1199249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07970560-5DE2-49A5-8EE8-BE95D9E0AFFA}"/>
              </a:ext>
            </a:extLst>
          </p:cNvPr>
          <p:cNvSpPr/>
          <p:nvPr/>
        </p:nvSpPr>
        <p:spPr>
          <a:xfrm>
            <a:off x="11371462" y="43791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37;p25">
            <a:extLst>
              <a:ext uri="{FF2B5EF4-FFF2-40B4-BE49-F238E27FC236}">
                <a16:creationId xmlns:a16="http://schemas.microsoft.com/office/drawing/2014/main" id="{EAD1A32E-C4A4-4919-8398-E5BF9BCFCFF5}"/>
              </a:ext>
            </a:extLst>
          </p:cNvPr>
          <p:cNvSpPr/>
          <p:nvPr/>
        </p:nvSpPr>
        <p:spPr>
          <a:xfrm>
            <a:off x="760812" y="5856067"/>
            <a:ext cx="199000" cy="19897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7;p25">
            <a:extLst>
              <a:ext uri="{FF2B5EF4-FFF2-40B4-BE49-F238E27FC236}">
                <a16:creationId xmlns:a16="http://schemas.microsoft.com/office/drawing/2014/main" id="{99FB2181-16B4-4F7D-B5D0-691C1180BFDC}"/>
              </a:ext>
            </a:extLst>
          </p:cNvPr>
          <p:cNvSpPr/>
          <p:nvPr/>
        </p:nvSpPr>
        <p:spPr>
          <a:xfrm>
            <a:off x="10774724" y="1051161"/>
            <a:ext cx="295781" cy="296175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732E137B-95D2-48C2-BAAD-8F7895478D6C}"/>
              </a:ext>
            </a:extLst>
          </p:cNvPr>
          <p:cNvSpPr/>
          <p:nvPr/>
        </p:nvSpPr>
        <p:spPr>
          <a:xfrm>
            <a:off x="11868838" y="33359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Google Shape;439;p25">
            <a:extLst>
              <a:ext uri="{FF2B5EF4-FFF2-40B4-BE49-F238E27FC236}">
                <a16:creationId xmlns:a16="http://schemas.microsoft.com/office/drawing/2014/main" id="{1A708751-5B6A-47C0-A0F8-223BA13DB4FE}"/>
              </a:ext>
            </a:extLst>
          </p:cNvPr>
          <p:cNvSpPr/>
          <p:nvPr/>
        </p:nvSpPr>
        <p:spPr>
          <a:xfrm>
            <a:off x="1066240" y="60661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835673-845A-4868-B708-7701067DE084}"/>
              </a:ext>
            </a:extLst>
          </p:cNvPr>
          <p:cNvSpPr txBox="1"/>
          <p:nvPr/>
        </p:nvSpPr>
        <p:spPr>
          <a:xfrm>
            <a:off x="2129400" y="2001860"/>
            <a:ext cx="7108450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2800" b="0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Разработать модель для классификации позитивных комментариев о работе управляющей компании.</a:t>
            </a:r>
            <a:endParaRPr lang="ru-RU" sz="28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401375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B450D1DE-5D34-432F-8FBD-3FAC238EFA91}"/>
              </a:ext>
            </a:extLst>
          </p:cNvPr>
          <p:cNvSpPr/>
          <p:nvPr/>
        </p:nvSpPr>
        <p:spPr>
          <a:xfrm>
            <a:off x="1144688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0CC11AC7-DCF9-42AF-9B63-B2A34F083302}"/>
              </a:ext>
            </a:extLst>
          </p:cNvPr>
          <p:cNvSpPr/>
          <p:nvPr/>
        </p:nvSpPr>
        <p:spPr>
          <a:xfrm>
            <a:off x="2849663" y="1608340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4" name="Прямоугольник: скругленные углы 23">
            <a:extLst>
              <a:ext uri="{FF2B5EF4-FFF2-40B4-BE49-F238E27FC236}">
                <a16:creationId xmlns:a16="http://schemas.microsoft.com/office/drawing/2014/main" id="{70E4644F-04D6-4D29-89BC-5977112CF5BA}"/>
              </a:ext>
            </a:extLst>
          </p:cNvPr>
          <p:cNvSpPr/>
          <p:nvPr/>
        </p:nvSpPr>
        <p:spPr>
          <a:xfrm>
            <a:off x="6426851" y="1608340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2" name="Прямоугольник: скругленные углы 21">
            <a:extLst>
              <a:ext uri="{FF2B5EF4-FFF2-40B4-BE49-F238E27FC236}">
                <a16:creationId xmlns:a16="http://schemas.microsoft.com/office/drawing/2014/main" id="{0B128EAC-FC7A-4C44-9BB9-1E2A425C6F0E}"/>
              </a:ext>
            </a:extLst>
          </p:cNvPr>
          <p:cNvSpPr/>
          <p:nvPr/>
        </p:nvSpPr>
        <p:spPr>
          <a:xfrm>
            <a:off x="4721876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3" name="Прямоугольник: скругленные углы 22">
            <a:extLst>
              <a:ext uri="{FF2B5EF4-FFF2-40B4-BE49-F238E27FC236}">
                <a16:creationId xmlns:a16="http://schemas.microsoft.com/office/drawing/2014/main" id="{626A61A2-832C-4EE6-836F-9D76C2025511}"/>
              </a:ext>
            </a:extLst>
          </p:cNvPr>
          <p:cNvSpPr/>
          <p:nvPr/>
        </p:nvSpPr>
        <p:spPr>
          <a:xfrm>
            <a:off x="8299064" y="3928557"/>
            <a:ext cx="2380685" cy="1184940"/>
          </a:xfrm>
          <a:prstGeom prst="roundRect">
            <a:avLst/>
          </a:prstGeom>
          <a:solidFill>
            <a:srgbClr val="FFFFFF"/>
          </a:solidFill>
          <a:ln w="28575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B7372A05-45A6-4C1E-AD61-72374684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348" y="414662"/>
            <a:ext cx="3034829" cy="643403"/>
          </a:xfrm>
        </p:spPr>
        <p:txBody>
          <a:bodyPr>
            <a:normAutofit/>
          </a:bodyPr>
          <a:lstStyle/>
          <a:p>
            <a:r>
              <a:rPr lang="ru-RU" sz="3200" b="1" dirty="0">
                <a:solidFill>
                  <a:schemeClr val="tx1"/>
                </a:solidFill>
                <a:uFill>
                  <a:solidFill>
                    <a:schemeClr val="bg1">
                      <a:lumMod val="50000"/>
                    </a:schemeClr>
                  </a:solidFill>
                </a:uFill>
                <a:latin typeface="Arial" panose="020B0604020202020204" pitchFamily="34" charset="0"/>
                <a:cs typeface="Arial" panose="020B0604020202020204" pitchFamily="34" charset="0"/>
              </a:rPr>
              <a:t>Этапы работы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0E1650-44B2-4F3D-ADC1-8FC12FCA2CEF}"/>
              </a:ext>
            </a:extLst>
          </p:cNvPr>
          <p:cNvSpPr txBox="1"/>
          <p:nvPr/>
        </p:nvSpPr>
        <p:spPr>
          <a:xfrm>
            <a:off x="3177712" y="1865773"/>
            <a:ext cx="1678643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Разметка</a:t>
            </a:r>
            <a:endParaRPr lang="ru-RU" sz="220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1346D7-D4B9-416E-9A70-FF8A8E5E8CD2}"/>
              </a:ext>
            </a:extLst>
          </p:cNvPr>
          <p:cNvSpPr txBox="1"/>
          <p:nvPr/>
        </p:nvSpPr>
        <p:spPr>
          <a:xfrm>
            <a:off x="6422821" y="1682083"/>
            <a:ext cx="2420616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200" b="0" i="0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Очистка</a:t>
            </a: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и форматирование</a:t>
            </a:r>
            <a:endParaRPr kumimoji="0" lang="ru-RU" sz="2200" b="0" i="0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FEC3D4-05AF-44B3-AE8B-11093B2ED7E6}"/>
              </a:ext>
            </a:extLst>
          </p:cNvPr>
          <p:cNvSpPr txBox="1"/>
          <p:nvPr/>
        </p:nvSpPr>
        <p:spPr>
          <a:xfrm>
            <a:off x="8594346" y="4192005"/>
            <a:ext cx="1678643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200" b="0" i="0" u="none" strike="noStrike" cap="none" spc="0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Анализ</a:t>
            </a: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00D616-4F7A-4D69-B93F-DE71EF25CB7D}"/>
              </a:ext>
            </a:extLst>
          </p:cNvPr>
          <p:cNvSpPr txBox="1"/>
          <p:nvPr/>
        </p:nvSpPr>
        <p:spPr>
          <a:xfrm>
            <a:off x="5023592" y="3969308"/>
            <a:ext cx="1777255" cy="9492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Подготовка</a:t>
            </a:r>
            <a:r>
              <a:rPr lang="ru-RU" sz="24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данных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93FEDE5-1C53-4297-96FF-866DE88C5EB1}"/>
              </a:ext>
            </a:extLst>
          </p:cNvPr>
          <p:cNvSpPr txBox="1"/>
          <p:nvPr/>
        </p:nvSpPr>
        <p:spPr>
          <a:xfrm>
            <a:off x="1446402" y="4022727"/>
            <a:ext cx="1777255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Обучение моделей</a:t>
            </a:r>
            <a:endParaRPr kumimoji="0" lang="ru-RU" sz="2200" b="0" i="0" u="none" strike="noStrike" cap="none" spc="0" normalizeH="0" baseline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4A0CBCFD-9B06-44CD-AE7E-160590930AE2}"/>
              </a:ext>
            </a:extLst>
          </p:cNvPr>
          <p:cNvSpPr/>
          <p:nvPr/>
        </p:nvSpPr>
        <p:spPr>
          <a:xfrm>
            <a:off x="5467173" y="1932468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8" name="Стрелка: вправо 27">
            <a:extLst>
              <a:ext uri="{FF2B5EF4-FFF2-40B4-BE49-F238E27FC236}">
                <a16:creationId xmlns:a16="http://schemas.microsoft.com/office/drawing/2014/main" id="{B000D616-59DC-432B-BCE4-702622ED9220}"/>
              </a:ext>
            </a:extLst>
          </p:cNvPr>
          <p:cNvSpPr/>
          <p:nvPr/>
        </p:nvSpPr>
        <p:spPr>
          <a:xfrm rot="3723467">
            <a:off x="8652241" y="3128991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9" name="Стрелка: вправо 28">
            <a:extLst>
              <a:ext uri="{FF2B5EF4-FFF2-40B4-BE49-F238E27FC236}">
                <a16:creationId xmlns:a16="http://schemas.microsoft.com/office/drawing/2014/main" id="{33C7061D-AC1A-4FD5-A01F-846EEC444174}"/>
              </a:ext>
            </a:extLst>
          </p:cNvPr>
          <p:cNvSpPr/>
          <p:nvPr/>
        </p:nvSpPr>
        <p:spPr>
          <a:xfrm rot="10800000">
            <a:off x="7339386" y="4271827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0" name="Стрелка: вправо 29">
            <a:extLst>
              <a:ext uri="{FF2B5EF4-FFF2-40B4-BE49-F238E27FC236}">
                <a16:creationId xmlns:a16="http://schemas.microsoft.com/office/drawing/2014/main" id="{27BC8A01-AEEF-4B91-8F7F-79C7E3D8131C}"/>
              </a:ext>
            </a:extLst>
          </p:cNvPr>
          <p:cNvSpPr/>
          <p:nvPr/>
        </p:nvSpPr>
        <p:spPr>
          <a:xfrm rot="10800000">
            <a:off x="3762198" y="4271827"/>
            <a:ext cx="722852" cy="49839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>
            <a:solidFill>
              <a:schemeClr val="bg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1" name="Google Shape;450;p25">
            <a:extLst>
              <a:ext uri="{FF2B5EF4-FFF2-40B4-BE49-F238E27FC236}">
                <a16:creationId xmlns:a16="http://schemas.microsoft.com/office/drawing/2014/main" id="{F94089D6-FCB6-4548-BF7C-E211CF9A788D}"/>
              </a:ext>
            </a:extLst>
          </p:cNvPr>
          <p:cNvSpPr/>
          <p:nvPr/>
        </p:nvSpPr>
        <p:spPr>
          <a:xfrm>
            <a:off x="11485301" y="338425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450;p25">
            <a:extLst>
              <a:ext uri="{FF2B5EF4-FFF2-40B4-BE49-F238E27FC236}">
                <a16:creationId xmlns:a16="http://schemas.microsoft.com/office/drawing/2014/main" id="{E16DCDD7-9DF1-49A0-B6C3-25B379443EEE}"/>
              </a:ext>
            </a:extLst>
          </p:cNvPr>
          <p:cNvSpPr/>
          <p:nvPr/>
        </p:nvSpPr>
        <p:spPr>
          <a:xfrm>
            <a:off x="798079" y="441354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" name="Google Shape;451;p25">
            <a:extLst>
              <a:ext uri="{FF2B5EF4-FFF2-40B4-BE49-F238E27FC236}">
                <a16:creationId xmlns:a16="http://schemas.microsoft.com/office/drawing/2014/main" id="{D9D1DF51-FAAA-4C76-9B03-0F39F7EE0D6F}"/>
              </a:ext>
            </a:extLst>
          </p:cNvPr>
          <p:cNvGrpSpPr/>
          <p:nvPr/>
        </p:nvGrpSpPr>
        <p:grpSpPr>
          <a:xfrm>
            <a:off x="11053504" y="-731460"/>
            <a:ext cx="199001" cy="2139769"/>
            <a:chOff x="8008096" y="2108910"/>
            <a:chExt cx="199001" cy="2139769"/>
          </a:xfrm>
        </p:grpSpPr>
        <p:sp>
          <p:nvSpPr>
            <p:cNvPr id="35" name="Google Shape;452;p25">
              <a:extLst>
                <a:ext uri="{FF2B5EF4-FFF2-40B4-BE49-F238E27FC236}">
                  <a16:creationId xmlns:a16="http://schemas.microsoft.com/office/drawing/2014/main" id="{29538DF0-2FFC-4B69-AFF1-51082DBB367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3;p25">
              <a:extLst>
                <a:ext uri="{FF2B5EF4-FFF2-40B4-BE49-F238E27FC236}">
                  <a16:creationId xmlns:a16="http://schemas.microsoft.com/office/drawing/2014/main" id="{089FC1A9-761F-4142-AEB5-230EAD260E22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" name="Google Shape;451;p25">
            <a:extLst>
              <a:ext uri="{FF2B5EF4-FFF2-40B4-BE49-F238E27FC236}">
                <a16:creationId xmlns:a16="http://schemas.microsoft.com/office/drawing/2014/main" id="{EC1CDA0B-BE9B-488B-A581-420F794E6ED7}"/>
              </a:ext>
            </a:extLst>
          </p:cNvPr>
          <p:cNvGrpSpPr/>
          <p:nvPr/>
        </p:nvGrpSpPr>
        <p:grpSpPr>
          <a:xfrm>
            <a:off x="297362" y="3343656"/>
            <a:ext cx="199001" cy="2139769"/>
            <a:chOff x="8008096" y="2108910"/>
            <a:chExt cx="199001" cy="2139769"/>
          </a:xfrm>
        </p:grpSpPr>
        <p:sp>
          <p:nvSpPr>
            <p:cNvPr id="38" name="Google Shape;452;p25">
              <a:extLst>
                <a:ext uri="{FF2B5EF4-FFF2-40B4-BE49-F238E27FC236}">
                  <a16:creationId xmlns:a16="http://schemas.microsoft.com/office/drawing/2014/main" id="{4F38C9FA-1AD8-41B9-AB51-F83DC30B63CC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453;p25">
              <a:extLst>
                <a:ext uri="{FF2B5EF4-FFF2-40B4-BE49-F238E27FC236}">
                  <a16:creationId xmlns:a16="http://schemas.microsoft.com/office/drawing/2014/main" id="{EEBC3043-2DB6-4B3F-BA86-29C3DB0A9F6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E58EA795-8C51-4F36-8B8F-3450EB82B978}"/>
              </a:ext>
            </a:extLst>
          </p:cNvPr>
          <p:cNvSpPr/>
          <p:nvPr/>
        </p:nvSpPr>
        <p:spPr>
          <a:xfrm>
            <a:off x="11628230" y="338425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Google Shape;439;p25">
            <a:extLst>
              <a:ext uri="{FF2B5EF4-FFF2-40B4-BE49-F238E27FC236}">
                <a16:creationId xmlns:a16="http://schemas.microsoft.com/office/drawing/2014/main" id="{7301265F-8654-451E-941C-3E9AF2F6C941}"/>
              </a:ext>
            </a:extLst>
          </p:cNvPr>
          <p:cNvSpPr/>
          <p:nvPr/>
        </p:nvSpPr>
        <p:spPr>
          <a:xfrm>
            <a:off x="11705652" y="60603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Google Shape;439;p25">
            <a:extLst>
              <a:ext uri="{FF2B5EF4-FFF2-40B4-BE49-F238E27FC236}">
                <a16:creationId xmlns:a16="http://schemas.microsoft.com/office/drawing/2014/main" id="{AB115158-9AE0-4CF2-A9EA-B609A0DDC421}"/>
              </a:ext>
            </a:extLst>
          </p:cNvPr>
          <p:cNvSpPr/>
          <p:nvPr/>
        </p:nvSpPr>
        <p:spPr>
          <a:xfrm>
            <a:off x="514750" y="4145934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Google Shape;439;p25">
            <a:extLst>
              <a:ext uri="{FF2B5EF4-FFF2-40B4-BE49-F238E27FC236}">
                <a16:creationId xmlns:a16="http://schemas.microsoft.com/office/drawing/2014/main" id="{A3ECBA61-3C17-49B8-B169-BFA6D7EDFA5A}"/>
              </a:ext>
            </a:extLst>
          </p:cNvPr>
          <p:cNvSpPr/>
          <p:nvPr/>
        </p:nvSpPr>
        <p:spPr>
          <a:xfrm>
            <a:off x="592172" y="441354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3191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B716B82-2774-488C-A9FF-024C4E973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4675" y="2812492"/>
            <a:ext cx="3942649" cy="804768"/>
          </a:xfrm>
        </p:spPr>
        <p:txBody>
          <a:bodyPr>
            <a:noAutofit/>
          </a:bodyPr>
          <a:lstStyle/>
          <a:p>
            <a:r>
              <a:rPr lang="ru-RU" sz="5400" b="1" i="1" dirty="0">
                <a:latin typeface="Arial" panose="020B0604020202020204" pitchFamily="34" charset="0"/>
                <a:cs typeface="Arial" panose="020B0604020202020204" pitchFamily="34" charset="0"/>
              </a:rPr>
              <a:t>Разметка</a:t>
            </a:r>
          </a:p>
        </p:txBody>
      </p:sp>
      <p:grpSp>
        <p:nvGrpSpPr>
          <p:cNvPr id="4" name="Google Shape;451;p25">
            <a:extLst>
              <a:ext uri="{FF2B5EF4-FFF2-40B4-BE49-F238E27FC236}">
                <a16:creationId xmlns:a16="http://schemas.microsoft.com/office/drawing/2014/main" id="{D12BE042-5163-4640-8290-BFB78FD8393C}"/>
              </a:ext>
            </a:extLst>
          </p:cNvPr>
          <p:cNvGrpSpPr/>
          <p:nvPr/>
        </p:nvGrpSpPr>
        <p:grpSpPr>
          <a:xfrm>
            <a:off x="4025174" y="-958316"/>
            <a:ext cx="199001" cy="2139769"/>
            <a:chOff x="8008096" y="2108910"/>
            <a:chExt cx="199001" cy="2139769"/>
          </a:xfrm>
        </p:grpSpPr>
        <p:sp>
          <p:nvSpPr>
            <p:cNvPr id="5" name="Google Shape;452;p25">
              <a:extLst>
                <a:ext uri="{FF2B5EF4-FFF2-40B4-BE49-F238E27FC236}">
                  <a16:creationId xmlns:a16="http://schemas.microsoft.com/office/drawing/2014/main" id="{C12E0E4F-C252-4545-BE9C-F146AF353F87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453;p25">
              <a:extLst>
                <a:ext uri="{FF2B5EF4-FFF2-40B4-BE49-F238E27FC236}">
                  <a16:creationId xmlns:a16="http://schemas.microsoft.com/office/drawing/2014/main" id="{A3DE4C5A-25AE-4158-8D2C-B0EC3CE2E06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451;p25">
            <a:extLst>
              <a:ext uri="{FF2B5EF4-FFF2-40B4-BE49-F238E27FC236}">
                <a16:creationId xmlns:a16="http://schemas.microsoft.com/office/drawing/2014/main" id="{A785DB02-0DE4-45CF-AA4A-04D56A6D08AC}"/>
              </a:ext>
            </a:extLst>
          </p:cNvPr>
          <p:cNvGrpSpPr/>
          <p:nvPr/>
        </p:nvGrpSpPr>
        <p:grpSpPr>
          <a:xfrm>
            <a:off x="548265" y="3397541"/>
            <a:ext cx="199001" cy="2139769"/>
            <a:chOff x="8008096" y="2108910"/>
            <a:chExt cx="199001" cy="2139769"/>
          </a:xfrm>
        </p:grpSpPr>
        <p:sp>
          <p:nvSpPr>
            <p:cNvPr id="11" name="Google Shape;452;p25">
              <a:extLst>
                <a:ext uri="{FF2B5EF4-FFF2-40B4-BE49-F238E27FC236}">
                  <a16:creationId xmlns:a16="http://schemas.microsoft.com/office/drawing/2014/main" id="{0BD22FE3-B245-4195-BBB7-C7BF9953D6E8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453;p25">
              <a:extLst>
                <a:ext uri="{FF2B5EF4-FFF2-40B4-BE49-F238E27FC236}">
                  <a16:creationId xmlns:a16="http://schemas.microsoft.com/office/drawing/2014/main" id="{FE910BD7-0242-4171-B817-2757E2B9F87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3" name="Google Shape;451;p25">
            <a:extLst>
              <a:ext uri="{FF2B5EF4-FFF2-40B4-BE49-F238E27FC236}">
                <a16:creationId xmlns:a16="http://schemas.microsoft.com/office/drawing/2014/main" id="{00AAEE79-E85D-400E-B491-0FBD84E35FEB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14" name="Google Shape;452;p25">
              <a:extLst>
                <a:ext uri="{FF2B5EF4-FFF2-40B4-BE49-F238E27FC236}">
                  <a16:creationId xmlns:a16="http://schemas.microsoft.com/office/drawing/2014/main" id="{1F3CF732-905D-4DF3-BC43-34A8982A65C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Google Shape;453;p25">
              <a:extLst>
                <a:ext uri="{FF2B5EF4-FFF2-40B4-BE49-F238E27FC236}">
                  <a16:creationId xmlns:a16="http://schemas.microsoft.com/office/drawing/2014/main" id="{A5A52B81-837E-40EA-B737-3F4DB94B81C0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6" name="Google Shape;451;p25">
            <a:extLst>
              <a:ext uri="{FF2B5EF4-FFF2-40B4-BE49-F238E27FC236}">
                <a16:creationId xmlns:a16="http://schemas.microsoft.com/office/drawing/2014/main" id="{FE22EC89-59BA-4430-BF51-3E85A1C9BAE3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17" name="Google Shape;452;p25">
              <a:extLst>
                <a:ext uri="{FF2B5EF4-FFF2-40B4-BE49-F238E27FC236}">
                  <a16:creationId xmlns:a16="http://schemas.microsoft.com/office/drawing/2014/main" id="{CF8FF7E9-0058-4664-94FA-A2DC16237F5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Google Shape;453;p25">
              <a:extLst>
                <a:ext uri="{FF2B5EF4-FFF2-40B4-BE49-F238E27FC236}">
                  <a16:creationId xmlns:a16="http://schemas.microsoft.com/office/drawing/2014/main" id="{3300DA09-09DB-460B-9067-362C47BE0F9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2" name="Google Shape;451;p25">
            <a:extLst>
              <a:ext uri="{FF2B5EF4-FFF2-40B4-BE49-F238E27FC236}">
                <a16:creationId xmlns:a16="http://schemas.microsoft.com/office/drawing/2014/main" id="{C261A770-31C1-4C16-BEAC-200108F477AD}"/>
              </a:ext>
            </a:extLst>
          </p:cNvPr>
          <p:cNvGrpSpPr/>
          <p:nvPr/>
        </p:nvGrpSpPr>
        <p:grpSpPr>
          <a:xfrm>
            <a:off x="3789855" y="2979820"/>
            <a:ext cx="199001" cy="2139769"/>
            <a:chOff x="8008096" y="2108910"/>
            <a:chExt cx="199001" cy="2139769"/>
          </a:xfrm>
        </p:grpSpPr>
        <p:sp>
          <p:nvSpPr>
            <p:cNvPr id="23" name="Google Shape;452;p25">
              <a:extLst>
                <a:ext uri="{FF2B5EF4-FFF2-40B4-BE49-F238E27FC236}">
                  <a16:creationId xmlns:a16="http://schemas.microsoft.com/office/drawing/2014/main" id="{EF9FE165-94B2-49E8-BAD0-B113283D4EA6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Google Shape;453;p25">
              <a:extLst>
                <a:ext uri="{FF2B5EF4-FFF2-40B4-BE49-F238E27FC236}">
                  <a16:creationId xmlns:a16="http://schemas.microsoft.com/office/drawing/2014/main" id="{D43AA360-624A-44D4-A1B9-4B1E4AB010B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oogle Shape;451;p25">
            <a:extLst>
              <a:ext uri="{FF2B5EF4-FFF2-40B4-BE49-F238E27FC236}">
                <a16:creationId xmlns:a16="http://schemas.microsoft.com/office/drawing/2014/main" id="{C4C44DFE-CA40-4687-8240-840DD981A28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26" name="Google Shape;452;p25">
              <a:extLst>
                <a:ext uri="{FF2B5EF4-FFF2-40B4-BE49-F238E27FC236}">
                  <a16:creationId xmlns:a16="http://schemas.microsoft.com/office/drawing/2014/main" id="{063BEAA7-5C9D-4D7C-9BED-6C52750E609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53;p25">
              <a:extLst>
                <a:ext uri="{FF2B5EF4-FFF2-40B4-BE49-F238E27FC236}">
                  <a16:creationId xmlns:a16="http://schemas.microsoft.com/office/drawing/2014/main" id="{998CFC7F-CACA-47A7-AB58-FF019786BAD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oogle Shape;454;p25">
            <a:extLst>
              <a:ext uri="{FF2B5EF4-FFF2-40B4-BE49-F238E27FC236}">
                <a16:creationId xmlns:a16="http://schemas.microsoft.com/office/drawing/2014/main" id="{170F8E26-6DD0-43C6-9C97-466401834A86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29" name="Google Shape;455;p25">
              <a:extLst>
                <a:ext uri="{FF2B5EF4-FFF2-40B4-BE49-F238E27FC236}">
                  <a16:creationId xmlns:a16="http://schemas.microsoft.com/office/drawing/2014/main" id="{C5AC36D8-B1FA-4366-BFB7-581525AA5196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Google Shape;456;p25">
              <a:extLst>
                <a:ext uri="{FF2B5EF4-FFF2-40B4-BE49-F238E27FC236}">
                  <a16:creationId xmlns:a16="http://schemas.microsoft.com/office/drawing/2014/main" id="{DAEEEF15-590B-4705-A49B-FF9CF7BC835B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Google Shape;457;p25">
              <a:extLst>
                <a:ext uri="{FF2B5EF4-FFF2-40B4-BE49-F238E27FC236}">
                  <a16:creationId xmlns:a16="http://schemas.microsoft.com/office/drawing/2014/main" id="{17C462B1-E1F8-4575-A9D0-7F3105C8247B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Google Shape;458;p25">
            <a:extLst>
              <a:ext uri="{FF2B5EF4-FFF2-40B4-BE49-F238E27FC236}">
                <a16:creationId xmlns:a16="http://schemas.microsoft.com/office/drawing/2014/main" id="{701875EE-EB59-418A-94CD-9F96C91F777C}"/>
              </a:ext>
            </a:extLst>
          </p:cNvPr>
          <p:cNvGrpSpPr/>
          <p:nvPr/>
        </p:nvGrpSpPr>
        <p:grpSpPr>
          <a:xfrm>
            <a:off x="7090742" y="4471138"/>
            <a:ext cx="199001" cy="867198"/>
            <a:chOff x="4475150" y="4052605"/>
            <a:chExt cx="199001" cy="867198"/>
          </a:xfrm>
        </p:grpSpPr>
        <p:sp>
          <p:nvSpPr>
            <p:cNvPr id="47" name="Google Shape;459;p25">
              <a:extLst>
                <a:ext uri="{FF2B5EF4-FFF2-40B4-BE49-F238E27FC236}">
                  <a16:creationId xmlns:a16="http://schemas.microsoft.com/office/drawing/2014/main" id="{F5168AFC-4E0B-4BBE-82FB-FD1D05E546F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60;p25">
              <a:extLst>
                <a:ext uri="{FF2B5EF4-FFF2-40B4-BE49-F238E27FC236}">
                  <a16:creationId xmlns:a16="http://schemas.microsoft.com/office/drawing/2014/main" id="{47C1EFAD-86AE-4784-AD9C-B0956296715A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461;p25">
              <a:extLst>
                <a:ext uri="{FF2B5EF4-FFF2-40B4-BE49-F238E27FC236}">
                  <a16:creationId xmlns:a16="http://schemas.microsoft.com/office/drawing/2014/main" id="{C0424782-00D4-4875-A041-63AF264A1C44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Google Shape;458;p25">
            <a:extLst>
              <a:ext uri="{FF2B5EF4-FFF2-40B4-BE49-F238E27FC236}">
                <a16:creationId xmlns:a16="http://schemas.microsoft.com/office/drawing/2014/main" id="{15F6BD2E-6EDE-4FA0-95B2-61DEBD0AC1DA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53" name="Google Shape;459;p25">
              <a:extLst>
                <a:ext uri="{FF2B5EF4-FFF2-40B4-BE49-F238E27FC236}">
                  <a16:creationId xmlns:a16="http://schemas.microsoft.com/office/drawing/2014/main" id="{ADD3149C-13B5-40F3-9CFA-1F1ECCB7090D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Google Shape;460;p25">
              <a:extLst>
                <a:ext uri="{FF2B5EF4-FFF2-40B4-BE49-F238E27FC236}">
                  <a16:creationId xmlns:a16="http://schemas.microsoft.com/office/drawing/2014/main" id="{FAFED22F-7BDB-4259-997F-D8770524EA03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Google Shape;461;p25">
              <a:extLst>
                <a:ext uri="{FF2B5EF4-FFF2-40B4-BE49-F238E27FC236}">
                  <a16:creationId xmlns:a16="http://schemas.microsoft.com/office/drawing/2014/main" id="{6896BBC5-3224-411F-ABA6-0A743F61955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Google Shape;458;p25">
            <a:extLst>
              <a:ext uri="{FF2B5EF4-FFF2-40B4-BE49-F238E27FC236}">
                <a16:creationId xmlns:a16="http://schemas.microsoft.com/office/drawing/2014/main" id="{1E57EDB0-90EB-41C5-BDD1-F16C139C3A17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57" name="Google Shape;459;p25">
              <a:extLst>
                <a:ext uri="{FF2B5EF4-FFF2-40B4-BE49-F238E27FC236}">
                  <a16:creationId xmlns:a16="http://schemas.microsoft.com/office/drawing/2014/main" id="{B06BD245-8D38-4AAE-B68B-DB8562E950E7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Google Shape;460;p25">
              <a:extLst>
                <a:ext uri="{FF2B5EF4-FFF2-40B4-BE49-F238E27FC236}">
                  <a16:creationId xmlns:a16="http://schemas.microsoft.com/office/drawing/2014/main" id="{6B451F90-6DA5-4492-B47C-96DE403B5642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Google Shape;461;p25">
              <a:extLst>
                <a:ext uri="{FF2B5EF4-FFF2-40B4-BE49-F238E27FC236}">
                  <a16:creationId xmlns:a16="http://schemas.microsoft.com/office/drawing/2014/main" id="{04D8B6F8-136A-47B8-ADF3-BBC17C4009AA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0" name="Google Shape;458;p25">
            <a:extLst>
              <a:ext uri="{FF2B5EF4-FFF2-40B4-BE49-F238E27FC236}">
                <a16:creationId xmlns:a16="http://schemas.microsoft.com/office/drawing/2014/main" id="{3C18D4F8-6C9F-47F5-BBA9-2B1BB56AC2CC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61" name="Google Shape;459;p25">
              <a:extLst>
                <a:ext uri="{FF2B5EF4-FFF2-40B4-BE49-F238E27FC236}">
                  <a16:creationId xmlns:a16="http://schemas.microsoft.com/office/drawing/2014/main" id="{7E4F656C-CEBA-498E-93EA-A1F60691863C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460;p25">
              <a:extLst>
                <a:ext uri="{FF2B5EF4-FFF2-40B4-BE49-F238E27FC236}">
                  <a16:creationId xmlns:a16="http://schemas.microsoft.com/office/drawing/2014/main" id="{8798FA7C-0A06-4086-AF03-5C81C0FB53DA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461;p25">
              <a:extLst>
                <a:ext uri="{FF2B5EF4-FFF2-40B4-BE49-F238E27FC236}">
                  <a16:creationId xmlns:a16="http://schemas.microsoft.com/office/drawing/2014/main" id="{72BA9C4C-5BC4-4B2F-A470-2BB865A383FD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Google Shape;439;p25">
            <a:extLst>
              <a:ext uri="{FF2B5EF4-FFF2-40B4-BE49-F238E27FC236}">
                <a16:creationId xmlns:a16="http://schemas.microsoft.com/office/drawing/2014/main" id="{10B85D03-3801-4A3C-BCD1-1A724C63B86C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Google Shape;439;p25">
            <a:extLst>
              <a:ext uri="{FF2B5EF4-FFF2-40B4-BE49-F238E27FC236}">
                <a16:creationId xmlns:a16="http://schemas.microsoft.com/office/drawing/2014/main" id="{42EE97D5-DD0C-4008-8807-3C81287963F0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Google Shape;439;p25">
            <a:extLst>
              <a:ext uri="{FF2B5EF4-FFF2-40B4-BE49-F238E27FC236}">
                <a16:creationId xmlns:a16="http://schemas.microsoft.com/office/drawing/2014/main" id="{C9479970-4BC0-4063-A127-44EEE1D1BE1C}"/>
              </a:ext>
            </a:extLst>
          </p:cNvPr>
          <p:cNvSpPr/>
          <p:nvPr/>
        </p:nvSpPr>
        <p:spPr>
          <a:xfrm>
            <a:off x="7580574" y="4401080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439;p25">
            <a:extLst>
              <a:ext uri="{FF2B5EF4-FFF2-40B4-BE49-F238E27FC236}">
                <a16:creationId xmlns:a16="http://schemas.microsoft.com/office/drawing/2014/main" id="{EC73F94C-A217-4805-86FC-CCEB39AD96E6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Google Shape;439;p25">
            <a:extLst>
              <a:ext uri="{FF2B5EF4-FFF2-40B4-BE49-F238E27FC236}">
                <a16:creationId xmlns:a16="http://schemas.microsoft.com/office/drawing/2014/main" id="{015AC0CD-D325-4B8B-9F4F-8CC12497921C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Google Shape;439;p25">
            <a:extLst>
              <a:ext uri="{FF2B5EF4-FFF2-40B4-BE49-F238E27FC236}">
                <a16:creationId xmlns:a16="http://schemas.microsoft.com/office/drawing/2014/main" id="{0265D279-09B4-4530-95CD-75A5AD4E0206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Google Shape;439;p25">
            <a:extLst>
              <a:ext uri="{FF2B5EF4-FFF2-40B4-BE49-F238E27FC236}">
                <a16:creationId xmlns:a16="http://schemas.microsoft.com/office/drawing/2014/main" id="{ED207DCA-32FB-4802-9DA1-8A835560195E}"/>
              </a:ext>
            </a:extLst>
          </p:cNvPr>
          <p:cNvSpPr/>
          <p:nvPr/>
        </p:nvSpPr>
        <p:spPr>
          <a:xfrm>
            <a:off x="4246238" y="367777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Google Shape;439;p25">
            <a:extLst>
              <a:ext uri="{FF2B5EF4-FFF2-40B4-BE49-F238E27FC236}">
                <a16:creationId xmlns:a16="http://schemas.microsoft.com/office/drawing/2014/main" id="{9BD151F2-C7DB-4304-8258-42563CCFED9F}"/>
              </a:ext>
            </a:extLst>
          </p:cNvPr>
          <p:cNvSpPr/>
          <p:nvPr/>
        </p:nvSpPr>
        <p:spPr>
          <a:xfrm>
            <a:off x="3761828" y="6359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Google Shape;439;p25">
            <a:extLst>
              <a:ext uri="{FF2B5EF4-FFF2-40B4-BE49-F238E27FC236}">
                <a16:creationId xmlns:a16="http://schemas.microsoft.com/office/drawing/2014/main" id="{A2FC84E8-17FC-4C44-AC82-8AB5F572685F}"/>
              </a:ext>
            </a:extLst>
          </p:cNvPr>
          <p:cNvSpPr/>
          <p:nvPr/>
        </p:nvSpPr>
        <p:spPr>
          <a:xfrm>
            <a:off x="4323660" y="394538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Google Shape;439;p25">
            <a:extLst>
              <a:ext uri="{FF2B5EF4-FFF2-40B4-BE49-F238E27FC236}">
                <a16:creationId xmlns:a16="http://schemas.microsoft.com/office/drawing/2014/main" id="{80EDA561-2EF2-40C0-B9D5-D6E1F3DA829A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Google Shape;439;p25">
            <a:extLst>
              <a:ext uri="{FF2B5EF4-FFF2-40B4-BE49-F238E27FC236}">
                <a16:creationId xmlns:a16="http://schemas.microsoft.com/office/drawing/2014/main" id="{9DDD7CAC-1B2B-4D00-8C2A-088499B3B01E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Google Shape;437;p25">
            <a:extLst>
              <a:ext uri="{FF2B5EF4-FFF2-40B4-BE49-F238E27FC236}">
                <a16:creationId xmlns:a16="http://schemas.microsoft.com/office/drawing/2014/main" id="{43B3CCCF-774A-4F1A-93B4-A2107ECB0BD0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437;p25">
            <a:extLst>
              <a:ext uri="{FF2B5EF4-FFF2-40B4-BE49-F238E27FC236}">
                <a16:creationId xmlns:a16="http://schemas.microsoft.com/office/drawing/2014/main" id="{6D3EE5AA-301E-4593-8369-A471E98D2F3A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437;p25">
            <a:extLst>
              <a:ext uri="{FF2B5EF4-FFF2-40B4-BE49-F238E27FC236}">
                <a16:creationId xmlns:a16="http://schemas.microsoft.com/office/drawing/2014/main" id="{5E900C01-3532-4D9B-9974-9BCD0A838694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437;p25">
            <a:extLst>
              <a:ext uri="{FF2B5EF4-FFF2-40B4-BE49-F238E27FC236}">
                <a16:creationId xmlns:a16="http://schemas.microsoft.com/office/drawing/2014/main" id="{8B1F3A44-2824-4FEC-9F62-9E65B7013A30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450;p25">
            <a:extLst>
              <a:ext uri="{FF2B5EF4-FFF2-40B4-BE49-F238E27FC236}">
                <a16:creationId xmlns:a16="http://schemas.microsoft.com/office/drawing/2014/main" id="{107E0C46-4D26-45AC-8C03-4D34C66F284B}"/>
              </a:ext>
            </a:extLst>
          </p:cNvPr>
          <p:cNvSpPr/>
          <p:nvPr/>
        </p:nvSpPr>
        <p:spPr>
          <a:xfrm>
            <a:off x="8058860" y="260537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450;p25">
            <a:extLst>
              <a:ext uri="{FF2B5EF4-FFF2-40B4-BE49-F238E27FC236}">
                <a16:creationId xmlns:a16="http://schemas.microsoft.com/office/drawing/2014/main" id="{829EBF3F-232B-44B6-A47B-5D85DEBD4F42}"/>
              </a:ext>
            </a:extLst>
          </p:cNvPr>
          <p:cNvSpPr/>
          <p:nvPr/>
        </p:nvSpPr>
        <p:spPr>
          <a:xfrm>
            <a:off x="9346790" y="1235620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450;p25">
            <a:extLst>
              <a:ext uri="{FF2B5EF4-FFF2-40B4-BE49-F238E27FC236}">
                <a16:creationId xmlns:a16="http://schemas.microsoft.com/office/drawing/2014/main" id="{3B4740CF-C0D2-4E85-A8E8-EE07FCCD260B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29818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467F6657-44F1-4C32-A141-289605EF5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387" y="3429000"/>
            <a:ext cx="6134100" cy="2238375"/>
          </a:xfrm>
          <a:prstGeom prst="rect">
            <a:avLst/>
          </a:prstGeom>
        </p:spPr>
      </p:pic>
      <p:sp>
        <p:nvSpPr>
          <p:cNvPr id="29" name="Прямоугольник: скругленные углы 28">
            <a:extLst>
              <a:ext uri="{FF2B5EF4-FFF2-40B4-BE49-F238E27FC236}">
                <a16:creationId xmlns:a16="http://schemas.microsoft.com/office/drawing/2014/main" id="{4E4D1BDC-0BB5-4222-8DC6-D532EE81C3FD}"/>
              </a:ext>
            </a:extLst>
          </p:cNvPr>
          <p:cNvSpPr/>
          <p:nvPr/>
        </p:nvSpPr>
        <p:spPr>
          <a:xfrm>
            <a:off x="7091082" y="3429000"/>
            <a:ext cx="4410636" cy="2209704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C8809D09-246F-423C-BE5A-B0FA50C16C43}"/>
              </a:ext>
            </a:extLst>
          </p:cNvPr>
          <p:cNvSpPr/>
          <p:nvPr/>
        </p:nvSpPr>
        <p:spPr>
          <a:xfrm>
            <a:off x="699246" y="959416"/>
            <a:ext cx="4410636" cy="2209704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D4C8E9B1-E1A9-4BCA-8C68-0D318056A4CE}"/>
              </a:ext>
            </a:extLst>
          </p:cNvPr>
          <p:cNvSpPr/>
          <p:nvPr/>
        </p:nvSpPr>
        <p:spPr>
          <a:xfrm>
            <a:off x="5396752" y="959416"/>
            <a:ext cx="6104966" cy="2209703"/>
          </a:xfrm>
          <a:prstGeom prst="roundRect">
            <a:avLst/>
          </a:prstGeom>
          <a:solidFill>
            <a:srgbClr val="007BFC"/>
          </a:solidFill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Текст 13">
            <a:extLst>
              <a:ext uri="{FF2B5EF4-FFF2-40B4-BE49-F238E27FC236}">
                <a16:creationId xmlns:a16="http://schemas.microsoft.com/office/drawing/2014/main" id="{24D63206-3F6D-4BB7-8B2B-BBDF7E0774D9}"/>
              </a:ext>
            </a:extLst>
          </p:cNvPr>
          <p:cNvSpPr txBox="1">
            <a:spLocks/>
          </p:cNvSpPr>
          <p:nvPr/>
        </p:nvSpPr>
        <p:spPr>
          <a:xfrm>
            <a:off x="889587" y="1111779"/>
            <a:ext cx="1161037" cy="400094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0" indent="0">
              <a:buNone/>
            </a:pPr>
            <a:r>
              <a:rPr lang="ru-RU" b="1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Было: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CB77F1-BA48-4C1D-8C55-649A23B9A5A3}"/>
              </a:ext>
            </a:extLst>
          </p:cNvPr>
          <p:cNvSpPr txBox="1"/>
          <p:nvPr/>
        </p:nvSpPr>
        <p:spPr>
          <a:xfrm>
            <a:off x="889586" y="1582412"/>
            <a:ext cx="4038706" cy="1017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5 основных положительных классов</a:t>
            </a:r>
          </a:p>
        </p:txBody>
      </p:sp>
      <p:sp>
        <p:nvSpPr>
          <p:cNvPr id="23" name="Текст 13">
            <a:extLst>
              <a:ext uri="{FF2B5EF4-FFF2-40B4-BE49-F238E27FC236}">
                <a16:creationId xmlns:a16="http://schemas.microsoft.com/office/drawing/2014/main" id="{B97C9D4E-AB48-4048-B7FE-DC76CC6AEF36}"/>
              </a:ext>
            </a:extLst>
          </p:cNvPr>
          <p:cNvSpPr txBox="1">
            <a:spLocks/>
          </p:cNvSpPr>
          <p:nvPr/>
        </p:nvSpPr>
        <p:spPr>
          <a:xfrm>
            <a:off x="981529" y="3612771"/>
            <a:ext cx="1158743" cy="36764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1277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r>
              <a:rPr lang="ru-RU" sz="2400" b="1" i="1" kern="0" dirty="0">
                <a:latin typeface="Arial" panose="020B0604020202020204" pitchFamily="34" charset="0"/>
                <a:cs typeface="Arial" panose="020B0604020202020204" pitchFamily="34" charset="0"/>
              </a:rPr>
              <a:t>Стало: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86E25B-58EE-438B-97B5-D175704960BC}"/>
              </a:ext>
            </a:extLst>
          </p:cNvPr>
          <p:cNvSpPr txBox="1"/>
          <p:nvPr/>
        </p:nvSpPr>
        <p:spPr>
          <a:xfrm>
            <a:off x="889585" y="3934295"/>
            <a:ext cx="5556039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5 основных положительных классов </a:t>
            </a:r>
            <a:r>
              <a:rPr lang="ru-RU" sz="2400" i="1" dirty="0"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+ 2 дополнительных отрицательных класса</a:t>
            </a:r>
            <a:endParaRPr kumimoji="0" lang="ru-RU" sz="2400" b="0" i="1" u="none" strike="noStrike" cap="none" spc="0" normalizeH="0" baseline="0" dirty="0">
              <a:ln>
                <a:noFill/>
              </a:ln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5" name="Текст 14">
            <a:extLst>
              <a:ext uri="{FF2B5EF4-FFF2-40B4-BE49-F238E27FC236}">
                <a16:creationId xmlns:a16="http://schemas.microsoft.com/office/drawing/2014/main" id="{602CB757-A298-4461-B42D-8E8668B1D863}"/>
              </a:ext>
            </a:extLst>
          </p:cNvPr>
          <p:cNvSpPr txBox="1">
            <a:spLocks/>
          </p:cNvSpPr>
          <p:nvPr/>
        </p:nvSpPr>
        <p:spPr>
          <a:xfrm>
            <a:off x="5396753" y="1096570"/>
            <a:ext cx="6205870" cy="2072549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скорость отработки заявок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качество выполнения заявки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Нравится качество работы сотрудников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Понравилось выполнение заявки</a:t>
            </a:r>
          </a:p>
          <a:p>
            <a:pPr marL="342900" indent="-342900"/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Вопрос решен</a:t>
            </a:r>
          </a:p>
        </p:txBody>
      </p:sp>
      <p:sp>
        <p:nvSpPr>
          <p:cNvPr id="28" name="Текст 16">
            <a:extLst>
              <a:ext uri="{FF2B5EF4-FFF2-40B4-BE49-F238E27FC236}">
                <a16:creationId xmlns:a16="http://schemas.microsoft.com/office/drawing/2014/main" id="{D9776F73-4EB1-4BEA-82A3-9335911B3DC9}"/>
              </a:ext>
            </a:extLst>
          </p:cNvPr>
          <p:cNvSpPr txBox="1">
            <a:spLocks/>
          </p:cNvSpPr>
          <p:nvPr/>
        </p:nvSpPr>
        <p:spPr>
          <a:xfrm>
            <a:off x="7342094" y="4074431"/>
            <a:ext cx="3064138" cy="775405"/>
          </a:xfrm>
          <a:prstGeom prst="rect">
            <a:avLst/>
          </a:prstGeom>
        </p:spPr>
        <p:txBody>
          <a:bodyPr/>
          <a:lstStyle>
            <a:lvl1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pPr marL="0" indent="0">
              <a:buNone/>
            </a:pPr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Жалобы и вопросы</a:t>
            </a:r>
          </a:p>
          <a:p>
            <a:pPr marL="0" indent="0">
              <a:buNone/>
            </a:pPr>
            <a:r>
              <a:rPr lang="ru-RU" sz="2200" i="1" kern="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Вопрос не решен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A946EF27-1B4F-4ED0-B09A-8B4BF5836300}"/>
              </a:ext>
            </a:extLst>
          </p:cNvPr>
          <p:cNvCxnSpPr/>
          <p:nvPr/>
        </p:nvCxnSpPr>
        <p:spPr>
          <a:xfrm>
            <a:off x="4733365" y="959416"/>
            <a:ext cx="1093694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E31560B4-F62B-4D21-BFE1-3FBDE611CAE6}"/>
              </a:ext>
            </a:extLst>
          </p:cNvPr>
          <p:cNvCxnSpPr/>
          <p:nvPr/>
        </p:nvCxnSpPr>
        <p:spPr>
          <a:xfrm>
            <a:off x="4733365" y="3169119"/>
            <a:ext cx="1030941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Прямая соединительная линия 58">
            <a:extLst>
              <a:ext uri="{FF2B5EF4-FFF2-40B4-BE49-F238E27FC236}">
                <a16:creationId xmlns:a16="http://schemas.microsoft.com/office/drawing/2014/main" id="{646F5841-FB3E-4B24-A83C-4451CAECDE11}"/>
              </a:ext>
            </a:extLst>
          </p:cNvPr>
          <p:cNvCxnSpPr/>
          <p:nvPr/>
        </p:nvCxnSpPr>
        <p:spPr>
          <a:xfrm>
            <a:off x="6445624" y="5638704"/>
            <a:ext cx="1030941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Прямая соединительная линия 63">
            <a:extLst>
              <a:ext uri="{FF2B5EF4-FFF2-40B4-BE49-F238E27FC236}">
                <a16:creationId xmlns:a16="http://schemas.microsoft.com/office/drawing/2014/main" id="{F8A3E291-560F-4E33-A967-C29681E799BC}"/>
              </a:ext>
            </a:extLst>
          </p:cNvPr>
          <p:cNvCxnSpPr/>
          <p:nvPr/>
        </p:nvCxnSpPr>
        <p:spPr>
          <a:xfrm flipH="1">
            <a:off x="6172200" y="3442447"/>
            <a:ext cx="1497106" cy="0"/>
          </a:xfrm>
          <a:prstGeom prst="line">
            <a:avLst/>
          </a:prstGeom>
          <a:noFill/>
          <a:ln w="25400" cap="flat">
            <a:solidFill>
              <a:srgbClr val="007BFC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5" name="Google Shape;458;p25">
            <a:extLst>
              <a:ext uri="{FF2B5EF4-FFF2-40B4-BE49-F238E27FC236}">
                <a16:creationId xmlns:a16="http://schemas.microsoft.com/office/drawing/2014/main" id="{78815B33-C854-4636-9D5A-E8FB9973FCE7}"/>
              </a:ext>
            </a:extLst>
          </p:cNvPr>
          <p:cNvGrpSpPr/>
          <p:nvPr/>
        </p:nvGrpSpPr>
        <p:grpSpPr>
          <a:xfrm>
            <a:off x="356810" y="229372"/>
            <a:ext cx="199001" cy="867198"/>
            <a:chOff x="4475150" y="4052605"/>
            <a:chExt cx="199001" cy="867198"/>
          </a:xfrm>
        </p:grpSpPr>
        <p:sp>
          <p:nvSpPr>
            <p:cNvPr id="66" name="Google Shape;459;p25">
              <a:extLst>
                <a:ext uri="{FF2B5EF4-FFF2-40B4-BE49-F238E27FC236}">
                  <a16:creationId xmlns:a16="http://schemas.microsoft.com/office/drawing/2014/main" id="{127AE4BD-149D-48A2-AA3D-755AD9CEFC32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Google Shape;460;p25">
              <a:extLst>
                <a:ext uri="{FF2B5EF4-FFF2-40B4-BE49-F238E27FC236}">
                  <a16:creationId xmlns:a16="http://schemas.microsoft.com/office/drawing/2014/main" id="{F1F82274-1D9D-4560-AB31-BCBDAE071492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Google Shape;461;p25">
              <a:extLst>
                <a:ext uri="{FF2B5EF4-FFF2-40B4-BE49-F238E27FC236}">
                  <a16:creationId xmlns:a16="http://schemas.microsoft.com/office/drawing/2014/main" id="{3B38D770-FA23-4717-9A2D-08CB13864D42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Google Shape;439;p25">
            <a:extLst>
              <a:ext uri="{FF2B5EF4-FFF2-40B4-BE49-F238E27FC236}">
                <a16:creationId xmlns:a16="http://schemas.microsoft.com/office/drawing/2014/main" id="{A05F511A-4598-4001-96C7-00B07FF68A8A}"/>
              </a:ext>
            </a:extLst>
          </p:cNvPr>
          <p:cNvSpPr/>
          <p:nvPr/>
        </p:nvSpPr>
        <p:spPr>
          <a:xfrm>
            <a:off x="661091" y="60512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Google Shape;439;p25">
            <a:extLst>
              <a:ext uri="{FF2B5EF4-FFF2-40B4-BE49-F238E27FC236}">
                <a16:creationId xmlns:a16="http://schemas.microsoft.com/office/drawing/2014/main" id="{CF9E81D7-5A10-43BB-BBAE-71C951F75298}"/>
              </a:ext>
            </a:extLst>
          </p:cNvPr>
          <p:cNvSpPr/>
          <p:nvPr/>
        </p:nvSpPr>
        <p:spPr>
          <a:xfrm>
            <a:off x="10122347" y="606952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Google Shape;439;p25">
            <a:extLst>
              <a:ext uri="{FF2B5EF4-FFF2-40B4-BE49-F238E27FC236}">
                <a16:creationId xmlns:a16="http://schemas.microsoft.com/office/drawing/2014/main" id="{79476C74-4385-45EE-8361-6B832093D020}"/>
              </a:ext>
            </a:extLst>
          </p:cNvPr>
          <p:cNvSpPr/>
          <p:nvPr/>
        </p:nvSpPr>
        <p:spPr>
          <a:xfrm>
            <a:off x="413570" y="549722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Google Shape;439;p25">
            <a:extLst>
              <a:ext uri="{FF2B5EF4-FFF2-40B4-BE49-F238E27FC236}">
                <a16:creationId xmlns:a16="http://schemas.microsoft.com/office/drawing/2014/main" id="{B4953D1F-94B8-4DCE-ABDF-27D7927D98DF}"/>
              </a:ext>
            </a:extLst>
          </p:cNvPr>
          <p:cNvSpPr/>
          <p:nvPr/>
        </p:nvSpPr>
        <p:spPr>
          <a:xfrm>
            <a:off x="667759" y="324689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Google Shape;439;p25">
            <a:extLst>
              <a:ext uri="{FF2B5EF4-FFF2-40B4-BE49-F238E27FC236}">
                <a16:creationId xmlns:a16="http://schemas.microsoft.com/office/drawing/2014/main" id="{C118D519-B3F9-47F7-8EF6-1F8B0026B97A}"/>
              </a:ext>
            </a:extLst>
          </p:cNvPr>
          <p:cNvSpPr/>
          <p:nvPr/>
        </p:nvSpPr>
        <p:spPr>
          <a:xfrm>
            <a:off x="11082356" y="62932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2" name="Google Shape;451;p25">
            <a:extLst>
              <a:ext uri="{FF2B5EF4-FFF2-40B4-BE49-F238E27FC236}">
                <a16:creationId xmlns:a16="http://schemas.microsoft.com/office/drawing/2014/main" id="{7AB7BC19-DB66-40CF-9506-0BE68F7CCAD6}"/>
              </a:ext>
            </a:extLst>
          </p:cNvPr>
          <p:cNvGrpSpPr/>
          <p:nvPr/>
        </p:nvGrpSpPr>
        <p:grpSpPr>
          <a:xfrm>
            <a:off x="11842763" y="441988"/>
            <a:ext cx="199001" cy="2139769"/>
            <a:chOff x="8008096" y="2108910"/>
            <a:chExt cx="199001" cy="213976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3" name="Google Shape;452;p25">
              <a:extLst>
                <a:ext uri="{FF2B5EF4-FFF2-40B4-BE49-F238E27FC236}">
                  <a16:creationId xmlns:a16="http://schemas.microsoft.com/office/drawing/2014/main" id="{218356A7-089E-4B3B-8BA1-A51A74B83422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Google Shape;453;p25">
              <a:extLst>
                <a:ext uri="{FF2B5EF4-FFF2-40B4-BE49-F238E27FC236}">
                  <a16:creationId xmlns:a16="http://schemas.microsoft.com/office/drawing/2014/main" id="{1EA166A3-C089-4FE5-A684-5B478FA5412A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Google Shape;437;p25">
            <a:extLst>
              <a:ext uri="{FF2B5EF4-FFF2-40B4-BE49-F238E27FC236}">
                <a16:creationId xmlns:a16="http://schemas.microsoft.com/office/drawing/2014/main" id="{E258B955-3570-4D45-8D13-5311AF20E95B}"/>
              </a:ext>
            </a:extLst>
          </p:cNvPr>
          <p:cNvSpPr/>
          <p:nvPr/>
        </p:nvSpPr>
        <p:spPr>
          <a:xfrm>
            <a:off x="1409388" y="5941650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437;p25">
            <a:extLst>
              <a:ext uri="{FF2B5EF4-FFF2-40B4-BE49-F238E27FC236}">
                <a16:creationId xmlns:a16="http://schemas.microsoft.com/office/drawing/2014/main" id="{B37C5159-D7F2-4368-907F-B3D8DFC2F1A1}"/>
              </a:ext>
            </a:extLst>
          </p:cNvPr>
          <p:cNvSpPr/>
          <p:nvPr/>
        </p:nvSpPr>
        <p:spPr>
          <a:xfrm>
            <a:off x="11237937" y="745262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437;p25">
            <a:extLst>
              <a:ext uri="{FF2B5EF4-FFF2-40B4-BE49-F238E27FC236}">
                <a16:creationId xmlns:a16="http://schemas.microsoft.com/office/drawing/2014/main" id="{DC9C187E-BC06-4232-B579-75A6507FAB67}"/>
              </a:ext>
            </a:extLst>
          </p:cNvPr>
          <p:cNvSpPr/>
          <p:nvPr/>
        </p:nvSpPr>
        <p:spPr>
          <a:xfrm>
            <a:off x="11537665" y="38877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439;p25">
            <a:extLst>
              <a:ext uri="{FF2B5EF4-FFF2-40B4-BE49-F238E27FC236}">
                <a16:creationId xmlns:a16="http://schemas.microsoft.com/office/drawing/2014/main" id="{8FEF59A2-D30C-49A6-B528-2DAA3FE002CE}"/>
              </a:ext>
            </a:extLst>
          </p:cNvPr>
          <p:cNvSpPr/>
          <p:nvPr/>
        </p:nvSpPr>
        <p:spPr>
          <a:xfrm>
            <a:off x="1132373" y="61216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Google Shape;437;p25">
            <a:extLst>
              <a:ext uri="{FF2B5EF4-FFF2-40B4-BE49-F238E27FC236}">
                <a16:creationId xmlns:a16="http://schemas.microsoft.com/office/drawing/2014/main" id="{A61C0709-7F48-4EEC-A390-FB193F164E68}"/>
              </a:ext>
            </a:extLst>
          </p:cNvPr>
          <p:cNvSpPr/>
          <p:nvPr/>
        </p:nvSpPr>
        <p:spPr>
          <a:xfrm>
            <a:off x="1287954" y="623761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437;p25">
            <a:extLst>
              <a:ext uri="{FF2B5EF4-FFF2-40B4-BE49-F238E27FC236}">
                <a16:creationId xmlns:a16="http://schemas.microsoft.com/office/drawing/2014/main" id="{1C53D959-CD87-473E-B9ED-CBC6A414D543}"/>
              </a:ext>
            </a:extLst>
          </p:cNvPr>
          <p:cNvSpPr/>
          <p:nvPr/>
        </p:nvSpPr>
        <p:spPr>
          <a:xfrm>
            <a:off x="11679866" y="4854338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437;p25">
            <a:extLst>
              <a:ext uri="{FF2B5EF4-FFF2-40B4-BE49-F238E27FC236}">
                <a16:creationId xmlns:a16="http://schemas.microsoft.com/office/drawing/2014/main" id="{39215D26-1FCD-4578-B35B-0D0D70C09779}"/>
              </a:ext>
            </a:extLst>
          </p:cNvPr>
          <p:cNvSpPr/>
          <p:nvPr/>
        </p:nvSpPr>
        <p:spPr>
          <a:xfrm>
            <a:off x="11771695" y="5742675"/>
            <a:ext cx="148289" cy="156749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439;p25">
            <a:extLst>
              <a:ext uri="{FF2B5EF4-FFF2-40B4-BE49-F238E27FC236}">
                <a16:creationId xmlns:a16="http://schemas.microsoft.com/office/drawing/2014/main" id="{C0A19562-8754-403B-9D8D-43389FA5F2A1}"/>
              </a:ext>
            </a:extLst>
          </p:cNvPr>
          <p:cNvSpPr/>
          <p:nvPr/>
        </p:nvSpPr>
        <p:spPr>
          <a:xfrm>
            <a:off x="11627823" y="5392904"/>
            <a:ext cx="199002" cy="1989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96315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515E332-D3EB-4541-9589-5C34FA30C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9635" y="2805140"/>
            <a:ext cx="5788312" cy="1441705"/>
          </a:xfrm>
        </p:spPr>
        <p:txBody>
          <a:bodyPr>
            <a:noAutofit/>
          </a:bodyPr>
          <a:lstStyle/>
          <a:p>
            <a:pPr algn="ctr"/>
            <a:r>
              <a:rPr lang="ru-RU" sz="5400" dirty="0">
                <a:latin typeface="Arial" panose="020B0604020202020204" pitchFamily="34" charset="0"/>
                <a:cs typeface="Arial" panose="020B0604020202020204" pitchFamily="34" charset="0"/>
              </a:rPr>
              <a:t>Очистка и форматирование</a:t>
            </a:r>
          </a:p>
        </p:txBody>
      </p:sp>
      <p:grpSp>
        <p:nvGrpSpPr>
          <p:cNvPr id="6" name="Google Shape;451;p25">
            <a:extLst>
              <a:ext uri="{FF2B5EF4-FFF2-40B4-BE49-F238E27FC236}">
                <a16:creationId xmlns:a16="http://schemas.microsoft.com/office/drawing/2014/main" id="{A5D36269-936D-4966-8750-DACAAC198970}"/>
              </a:ext>
            </a:extLst>
          </p:cNvPr>
          <p:cNvGrpSpPr/>
          <p:nvPr/>
        </p:nvGrpSpPr>
        <p:grpSpPr>
          <a:xfrm>
            <a:off x="548265" y="3397541"/>
            <a:ext cx="199001" cy="2139769"/>
            <a:chOff x="8008096" y="2108910"/>
            <a:chExt cx="199001" cy="2139769"/>
          </a:xfrm>
        </p:grpSpPr>
        <p:sp>
          <p:nvSpPr>
            <p:cNvPr id="7" name="Google Shape;452;p25">
              <a:extLst>
                <a:ext uri="{FF2B5EF4-FFF2-40B4-BE49-F238E27FC236}">
                  <a16:creationId xmlns:a16="http://schemas.microsoft.com/office/drawing/2014/main" id="{634334FA-3ED7-4138-981A-FE0AC02172CF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Google Shape;453;p25">
              <a:extLst>
                <a:ext uri="{FF2B5EF4-FFF2-40B4-BE49-F238E27FC236}">
                  <a16:creationId xmlns:a16="http://schemas.microsoft.com/office/drawing/2014/main" id="{9FF8C006-8709-4FD5-A15A-F779A98D47A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Google Shape;458;p25">
            <a:extLst>
              <a:ext uri="{FF2B5EF4-FFF2-40B4-BE49-F238E27FC236}">
                <a16:creationId xmlns:a16="http://schemas.microsoft.com/office/drawing/2014/main" id="{438B2E17-CB9F-4977-9B9A-4E5CF55DA1E8}"/>
              </a:ext>
            </a:extLst>
          </p:cNvPr>
          <p:cNvGrpSpPr/>
          <p:nvPr/>
        </p:nvGrpSpPr>
        <p:grpSpPr>
          <a:xfrm>
            <a:off x="967709" y="1218822"/>
            <a:ext cx="199001" cy="867198"/>
            <a:chOff x="4475150" y="4052605"/>
            <a:chExt cx="199001" cy="867198"/>
          </a:xfrm>
        </p:grpSpPr>
        <p:sp>
          <p:nvSpPr>
            <p:cNvPr id="10" name="Google Shape;459;p25">
              <a:extLst>
                <a:ext uri="{FF2B5EF4-FFF2-40B4-BE49-F238E27FC236}">
                  <a16:creationId xmlns:a16="http://schemas.microsoft.com/office/drawing/2014/main" id="{FF0F2DB8-A37A-43E5-B639-64282F388A41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Google Shape;460;p25">
              <a:extLst>
                <a:ext uri="{FF2B5EF4-FFF2-40B4-BE49-F238E27FC236}">
                  <a16:creationId xmlns:a16="http://schemas.microsoft.com/office/drawing/2014/main" id="{157F5559-E016-4066-8AEB-D87628BF53B7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Google Shape;461;p25">
              <a:extLst>
                <a:ext uri="{FF2B5EF4-FFF2-40B4-BE49-F238E27FC236}">
                  <a16:creationId xmlns:a16="http://schemas.microsoft.com/office/drawing/2014/main" id="{E2580066-34EA-4BD8-98A4-C6AA345E69F1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Google Shape;439;p25">
            <a:extLst>
              <a:ext uri="{FF2B5EF4-FFF2-40B4-BE49-F238E27FC236}">
                <a16:creationId xmlns:a16="http://schemas.microsoft.com/office/drawing/2014/main" id="{6BD571F5-BF2A-463D-AC77-91258CCE4ADF}"/>
              </a:ext>
            </a:extLst>
          </p:cNvPr>
          <p:cNvSpPr/>
          <p:nvPr/>
        </p:nvSpPr>
        <p:spPr>
          <a:xfrm>
            <a:off x="2321429" y="2521479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Google Shape;439;p25">
            <a:extLst>
              <a:ext uri="{FF2B5EF4-FFF2-40B4-BE49-F238E27FC236}">
                <a16:creationId xmlns:a16="http://schemas.microsoft.com/office/drawing/2014/main" id="{7476D0BF-79AE-4E99-B1CA-EE0F23AD67D6}"/>
              </a:ext>
            </a:extLst>
          </p:cNvPr>
          <p:cNvSpPr/>
          <p:nvPr/>
        </p:nvSpPr>
        <p:spPr>
          <a:xfrm>
            <a:off x="2600638" y="452903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Google Shape;439;p25">
            <a:extLst>
              <a:ext uri="{FF2B5EF4-FFF2-40B4-BE49-F238E27FC236}">
                <a16:creationId xmlns:a16="http://schemas.microsoft.com/office/drawing/2014/main" id="{AE568CE4-8D10-4A40-B52C-360E04983B39}"/>
              </a:ext>
            </a:extLst>
          </p:cNvPr>
          <p:cNvSpPr/>
          <p:nvPr/>
        </p:nvSpPr>
        <p:spPr>
          <a:xfrm>
            <a:off x="747266" y="571349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Google Shape;437;p25">
            <a:extLst>
              <a:ext uri="{FF2B5EF4-FFF2-40B4-BE49-F238E27FC236}">
                <a16:creationId xmlns:a16="http://schemas.microsoft.com/office/drawing/2014/main" id="{6D3943EF-09F6-4C80-8A9A-A7AF1E7AA782}"/>
              </a:ext>
            </a:extLst>
          </p:cNvPr>
          <p:cNvSpPr/>
          <p:nvPr/>
        </p:nvSpPr>
        <p:spPr>
          <a:xfrm>
            <a:off x="1392945" y="613422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437;p25">
            <a:extLst>
              <a:ext uri="{FF2B5EF4-FFF2-40B4-BE49-F238E27FC236}">
                <a16:creationId xmlns:a16="http://schemas.microsoft.com/office/drawing/2014/main" id="{4925EFD0-453C-4C21-B454-070A066C31D0}"/>
              </a:ext>
            </a:extLst>
          </p:cNvPr>
          <p:cNvSpPr/>
          <p:nvPr/>
        </p:nvSpPr>
        <p:spPr>
          <a:xfrm>
            <a:off x="2312755" y="87100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450;p25">
            <a:extLst>
              <a:ext uri="{FF2B5EF4-FFF2-40B4-BE49-F238E27FC236}">
                <a16:creationId xmlns:a16="http://schemas.microsoft.com/office/drawing/2014/main" id="{758A291C-E403-4595-BAB0-2EDDBF5E4920}"/>
              </a:ext>
            </a:extLst>
          </p:cNvPr>
          <p:cNvSpPr/>
          <p:nvPr/>
        </p:nvSpPr>
        <p:spPr>
          <a:xfrm>
            <a:off x="2129822" y="1617113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439;p25">
            <a:extLst>
              <a:ext uri="{FF2B5EF4-FFF2-40B4-BE49-F238E27FC236}">
                <a16:creationId xmlns:a16="http://schemas.microsoft.com/office/drawing/2014/main" id="{0605BD86-498E-4BB0-B686-4B7DB7EF2244}"/>
              </a:ext>
            </a:extLst>
          </p:cNvPr>
          <p:cNvSpPr/>
          <p:nvPr/>
        </p:nvSpPr>
        <p:spPr>
          <a:xfrm>
            <a:off x="3931913" y="4725526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Google Shape;439;p25">
            <a:extLst>
              <a:ext uri="{FF2B5EF4-FFF2-40B4-BE49-F238E27FC236}">
                <a16:creationId xmlns:a16="http://schemas.microsoft.com/office/drawing/2014/main" id="{2DABAEE6-470D-4253-91AD-ECD6FC31F26A}"/>
              </a:ext>
            </a:extLst>
          </p:cNvPr>
          <p:cNvSpPr/>
          <p:nvPr/>
        </p:nvSpPr>
        <p:spPr>
          <a:xfrm>
            <a:off x="4130914" y="4621204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oogle Shape;451;p25">
            <a:extLst>
              <a:ext uri="{FF2B5EF4-FFF2-40B4-BE49-F238E27FC236}">
                <a16:creationId xmlns:a16="http://schemas.microsoft.com/office/drawing/2014/main" id="{7FFE47B9-8CBF-4584-86A4-A824B2FF4762}"/>
              </a:ext>
            </a:extLst>
          </p:cNvPr>
          <p:cNvGrpSpPr/>
          <p:nvPr/>
        </p:nvGrpSpPr>
        <p:grpSpPr>
          <a:xfrm>
            <a:off x="7086989" y="321891"/>
            <a:ext cx="199001" cy="2139769"/>
            <a:chOff x="8008096" y="2108910"/>
            <a:chExt cx="199001" cy="2139769"/>
          </a:xfrm>
        </p:grpSpPr>
        <p:sp>
          <p:nvSpPr>
            <p:cNvPr id="22" name="Google Shape;452;p25">
              <a:extLst>
                <a:ext uri="{FF2B5EF4-FFF2-40B4-BE49-F238E27FC236}">
                  <a16:creationId xmlns:a16="http://schemas.microsoft.com/office/drawing/2014/main" id="{A219E7BF-ED3E-4406-84A0-E37CB2B8FA47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Google Shape;453;p25">
              <a:extLst>
                <a:ext uri="{FF2B5EF4-FFF2-40B4-BE49-F238E27FC236}">
                  <a16:creationId xmlns:a16="http://schemas.microsoft.com/office/drawing/2014/main" id="{53C73A30-52EF-4B20-9295-A71A432127C0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Google Shape;458;p25">
            <a:extLst>
              <a:ext uri="{FF2B5EF4-FFF2-40B4-BE49-F238E27FC236}">
                <a16:creationId xmlns:a16="http://schemas.microsoft.com/office/drawing/2014/main" id="{08FF8337-C388-40DB-ABB4-5EDE65F893DB}"/>
              </a:ext>
            </a:extLst>
          </p:cNvPr>
          <p:cNvGrpSpPr/>
          <p:nvPr/>
        </p:nvGrpSpPr>
        <p:grpSpPr>
          <a:xfrm>
            <a:off x="8707984" y="314256"/>
            <a:ext cx="199001" cy="867198"/>
            <a:chOff x="4475150" y="4052605"/>
            <a:chExt cx="199001" cy="867198"/>
          </a:xfrm>
        </p:grpSpPr>
        <p:sp>
          <p:nvSpPr>
            <p:cNvPr id="25" name="Google Shape;459;p25">
              <a:extLst>
                <a:ext uri="{FF2B5EF4-FFF2-40B4-BE49-F238E27FC236}">
                  <a16:creationId xmlns:a16="http://schemas.microsoft.com/office/drawing/2014/main" id="{3B04627A-9C81-4485-8876-90603B2DD9AE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Google Shape;460;p25">
              <a:extLst>
                <a:ext uri="{FF2B5EF4-FFF2-40B4-BE49-F238E27FC236}">
                  <a16:creationId xmlns:a16="http://schemas.microsoft.com/office/drawing/2014/main" id="{EB8BE52F-EC81-48CC-AB39-D5B3B72BAEE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Google Shape;461;p25">
              <a:extLst>
                <a:ext uri="{FF2B5EF4-FFF2-40B4-BE49-F238E27FC236}">
                  <a16:creationId xmlns:a16="http://schemas.microsoft.com/office/drawing/2014/main" id="{CF74D187-0363-452D-A138-2174655F17FB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Google Shape;439;p25">
            <a:extLst>
              <a:ext uri="{FF2B5EF4-FFF2-40B4-BE49-F238E27FC236}">
                <a16:creationId xmlns:a16="http://schemas.microsoft.com/office/drawing/2014/main" id="{91B0852E-BA3C-4B75-A469-70CAED41A7BF}"/>
              </a:ext>
            </a:extLst>
          </p:cNvPr>
          <p:cNvSpPr/>
          <p:nvPr/>
        </p:nvSpPr>
        <p:spPr>
          <a:xfrm>
            <a:off x="4878779" y="90777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Google Shape;439;p25">
            <a:extLst>
              <a:ext uri="{FF2B5EF4-FFF2-40B4-BE49-F238E27FC236}">
                <a16:creationId xmlns:a16="http://schemas.microsoft.com/office/drawing/2014/main" id="{68092B9B-7C9E-4F79-8AF9-1186C1FB8363}"/>
              </a:ext>
            </a:extLst>
          </p:cNvPr>
          <p:cNvSpPr/>
          <p:nvPr/>
        </p:nvSpPr>
        <p:spPr>
          <a:xfrm>
            <a:off x="5735325" y="199332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Google Shape;439;p25">
            <a:extLst>
              <a:ext uri="{FF2B5EF4-FFF2-40B4-BE49-F238E27FC236}">
                <a16:creationId xmlns:a16="http://schemas.microsoft.com/office/drawing/2014/main" id="{8A06C2E6-A900-4058-A43E-D7198D8783DC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" name="Google Shape;451;p25">
            <a:extLst>
              <a:ext uri="{FF2B5EF4-FFF2-40B4-BE49-F238E27FC236}">
                <a16:creationId xmlns:a16="http://schemas.microsoft.com/office/drawing/2014/main" id="{51721448-B3A0-4349-A19F-64E27D877613}"/>
              </a:ext>
            </a:extLst>
          </p:cNvPr>
          <p:cNvGrpSpPr/>
          <p:nvPr/>
        </p:nvGrpSpPr>
        <p:grpSpPr>
          <a:xfrm>
            <a:off x="9684496" y="4401080"/>
            <a:ext cx="199001" cy="2139769"/>
            <a:chOff x="8008096" y="2108910"/>
            <a:chExt cx="199001" cy="2139769"/>
          </a:xfrm>
        </p:grpSpPr>
        <p:sp>
          <p:nvSpPr>
            <p:cNvPr id="32" name="Google Shape;452;p25">
              <a:extLst>
                <a:ext uri="{FF2B5EF4-FFF2-40B4-BE49-F238E27FC236}">
                  <a16:creationId xmlns:a16="http://schemas.microsoft.com/office/drawing/2014/main" id="{F63FB5A6-A0BF-4274-9C1B-5244FC20084C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Google Shape;453;p25">
              <a:extLst>
                <a:ext uri="{FF2B5EF4-FFF2-40B4-BE49-F238E27FC236}">
                  <a16:creationId xmlns:a16="http://schemas.microsoft.com/office/drawing/2014/main" id="{9E486FAE-1CC5-4DAC-95AD-2F2C16ED0AFF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oogle Shape;451;p25">
            <a:extLst>
              <a:ext uri="{FF2B5EF4-FFF2-40B4-BE49-F238E27FC236}">
                <a16:creationId xmlns:a16="http://schemas.microsoft.com/office/drawing/2014/main" id="{D8B8AC8F-FBEA-49B7-BB40-690E0D295FC6}"/>
              </a:ext>
            </a:extLst>
          </p:cNvPr>
          <p:cNvGrpSpPr/>
          <p:nvPr/>
        </p:nvGrpSpPr>
        <p:grpSpPr>
          <a:xfrm>
            <a:off x="11313334" y="2812492"/>
            <a:ext cx="199001" cy="2139769"/>
            <a:chOff x="8008096" y="2108910"/>
            <a:chExt cx="199001" cy="2139769"/>
          </a:xfrm>
        </p:grpSpPr>
        <p:sp>
          <p:nvSpPr>
            <p:cNvPr id="35" name="Google Shape;452;p25">
              <a:extLst>
                <a:ext uri="{FF2B5EF4-FFF2-40B4-BE49-F238E27FC236}">
                  <a16:creationId xmlns:a16="http://schemas.microsoft.com/office/drawing/2014/main" id="{C6FEEC0A-2679-4C27-8188-98CAD14C0384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453;p25">
              <a:extLst>
                <a:ext uri="{FF2B5EF4-FFF2-40B4-BE49-F238E27FC236}">
                  <a16:creationId xmlns:a16="http://schemas.microsoft.com/office/drawing/2014/main" id="{8D9CC0F2-547C-4A5F-BAE0-816F563525D7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7" name="Google Shape;439;p25">
            <a:extLst>
              <a:ext uri="{FF2B5EF4-FFF2-40B4-BE49-F238E27FC236}">
                <a16:creationId xmlns:a16="http://schemas.microsoft.com/office/drawing/2014/main" id="{BE01E599-4EA0-4A31-8CB6-F946BD5BAA9F}"/>
              </a:ext>
            </a:extLst>
          </p:cNvPr>
          <p:cNvSpPr/>
          <p:nvPr/>
        </p:nvSpPr>
        <p:spPr>
          <a:xfrm>
            <a:off x="8161641" y="271871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Google Shape;439;p25">
            <a:extLst>
              <a:ext uri="{FF2B5EF4-FFF2-40B4-BE49-F238E27FC236}">
                <a16:creationId xmlns:a16="http://schemas.microsoft.com/office/drawing/2014/main" id="{DAFA8ED7-5C72-4775-AA84-D8A75B7C38D7}"/>
              </a:ext>
            </a:extLst>
          </p:cNvPr>
          <p:cNvSpPr/>
          <p:nvPr/>
        </p:nvSpPr>
        <p:spPr>
          <a:xfrm>
            <a:off x="9927076" y="569479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Google Shape;437;p25">
            <a:extLst>
              <a:ext uri="{FF2B5EF4-FFF2-40B4-BE49-F238E27FC236}">
                <a16:creationId xmlns:a16="http://schemas.microsoft.com/office/drawing/2014/main" id="{6D6A1D4F-52DA-41EF-9F28-F5293C941358}"/>
              </a:ext>
            </a:extLst>
          </p:cNvPr>
          <p:cNvSpPr/>
          <p:nvPr/>
        </p:nvSpPr>
        <p:spPr>
          <a:xfrm>
            <a:off x="9057769" y="615225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50;p25">
            <a:extLst>
              <a:ext uri="{FF2B5EF4-FFF2-40B4-BE49-F238E27FC236}">
                <a16:creationId xmlns:a16="http://schemas.microsoft.com/office/drawing/2014/main" id="{1874C8D8-916D-4E31-96B8-C08BB458114A}"/>
              </a:ext>
            </a:extLst>
          </p:cNvPr>
          <p:cNvSpPr/>
          <p:nvPr/>
        </p:nvSpPr>
        <p:spPr>
          <a:xfrm>
            <a:off x="7986287" y="3915801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58;p25">
            <a:extLst>
              <a:ext uri="{FF2B5EF4-FFF2-40B4-BE49-F238E27FC236}">
                <a16:creationId xmlns:a16="http://schemas.microsoft.com/office/drawing/2014/main" id="{6F6DA365-BF25-44D2-A0D1-16C471972F03}"/>
              </a:ext>
            </a:extLst>
          </p:cNvPr>
          <p:cNvGrpSpPr/>
          <p:nvPr/>
        </p:nvGrpSpPr>
        <p:grpSpPr>
          <a:xfrm>
            <a:off x="4964954" y="5474677"/>
            <a:ext cx="199001" cy="867198"/>
            <a:chOff x="4475150" y="4052605"/>
            <a:chExt cx="199001" cy="867198"/>
          </a:xfrm>
        </p:grpSpPr>
        <p:sp>
          <p:nvSpPr>
            <p:cNvPr id="42" name="Google Shape;459;p25">
              <a:extLst>
                <a:ext uri="{FF2B5EF4-FFF2-40B4-BE49-F238E27FC236}">
                  <a16:creationId xmlns:a16="http://schemas.microsoft.com/office/drawing/2014/main" id="{A81DB795-9B73-4F18-B07A-F7D9E1133BDB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460;p25">
              <a:extLst>
                <a:ext uri="{FF2B5EF4-FFF2-40B4-BE49-F238E27FC236}">
                  <a16:creationId xmlns:a16="http://schemas.microsoft.com/office/drawing/2014/main" id="{F59286A9-D056-4216-8576-1900DBF339CD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Google Shape;461;p25">
              <a:extLst>
                <a:ext uri="{FF2B5EF4-FFF2-40B4-BE49-F238E27FC236}">
                  <a16:creationId xmlns:a16="http://schemas.microsoft.com/office/drawing/2014/main" id="{C57BB47F-0BCB-42F9-ABA8-6AB64E5FCCF6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5" name="Google Shape;437;p25">
            <a:extLst>
              <a:ext uri="{FF2B5EF4-FFF2-40B4-BE49-F238E27FC236}">
                <a16:creationId xmlns:a16="http://schemas.microsoft.com/office/drawing/2014/main" id="{731AE9E6-2AD7-4105-9911-D82C82876EE1}"/>
              </a:ext>
            </a:extLst>
          </p:cNvPr>
          <p:cNvSpPr/>
          <p:nvPr/>
        </p:nvSpPr>
        <p:spPr>
          <a:xfrm>
            <a:off x="5676304" y="446832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54;p25">
            <a:extLst>
              <a:ext uri="{FF2B5EF4-FFF2-40B4-BE49-F238E27FC236}">
                <a16:creationId xmlns:a16="http://schemas.microsoft.com/office/drawing/2014/main" id="{32D0E99D-4713-4B0F-B280-7D1A6681B4F4}"/>
              </a:ext>
            </a:extLst>
          </p:cNvPr>
          <p:cNvGrpSpPr/>
          <p:nvPr/>
        </p:nvGrpSpPr>
        <p:grpSpPr>
          <a:xfrm>
            <a:off x="10305328" y="321891"/>
            <a:ext cx="731474" cy="2769221"/>
            <a:chOff x="1585065" y="1280046"/>
            <a:chExt cx="731474" cy="2769221"/>
          </a:xfrm>
        </p:grpSpPr>
        <p:sp>
          <p:nvSpPr>
            <p:cNvPr id="47" name="Google Shape;455;p25">
              <a:extLst>
                <a:ext uri="{FF2B5EF4-FFF2-40B4-BE49-F238E27FC236}">
                  <a16:creationId xmlns:a16="http://schemas.microsoft.com/office/drawing/2014/main" id="{616C29E0-26CB-443D-8080-3505970A9DDE}"/>
                </a:ext>
              </a:extLst>
            </p:cNvPr>
            <p:cNvSpPr/>
            <p:nvPr/>
          </p:nvSpPr>
          <p:spPr>
            <a:xfrm>
              <a:off x="2117302" y="1656955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Google Shape;456;p25">
              <a:extLst>
                <a:ext uri="{FF2B5EF4-FFF2-40B4-BE49-F238E27FC236}">
                  <a16:creationId xmlns:a16="http://schemas.microsoft.com/office/drawing/2014/main" id="{048E2832-1CE7-42DB-8668-A3CB3D5B28F7}"/>
                </a:ext>
              </a:extLst>
            </p:cNvPr>
            <p:cNvSpPr/>
            <p:nvPr/>
          </p:nvSpPr>
          <p:spPr>
            <a:xfrm>
              <a:off x="1585065" y="3902773"/>
              <a:ext cx="144618" cy="146494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Google Shape;457;p25">
              <a:extLst>
                <a:ext uri="{FF2B5EF4-FFF2-40B4-BE49-F238E27FC236}">
                  <a16:creationId xmlns:a16="http://schemas.microsoft.com/office/drawing/2014/main" id="{B5124F75-7C57-407B-8B68-B19859FA3982}"/>
                </a:ext>
              </a:extLst>
            </p:cNvPr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214644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450;p25">
            <a:extLst>
              <a:ext uri="{FF2B5EF4-FFF2-40B4-BE49-F238E27FC236}">
                <a16:creationId xmlns:a16="http://schemas.microsoft.com/office/drawing/2014/main" id="{2563C32C-DC27-4D48-8C58-A4D77025176C}"/>
              </a:ext>
            </a:extLst>
          </p:cNvPr>
          <p:cNvSpPr/>
          <p:nvPr/>
        </p:nvSpPr>
        <p:spPr>
          <a:xfrm>
            <a:off x="10984307" y="481490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B7E1B2-4C26-4C2C-B923-9887F531E4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586" r="20271" b="533"/>
          <a:stretch/>
        </p:blipFill>
        <p:spPr>
          <a:xfrm>
            <a:off x="6582148" y="2973403"/>
            <a:ext cx="4406391" cy="277513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D736C7BE-2C8E-4866-AF41-299986C8E9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47"/>
          <a:stretch/>
        </p:blipFill>
        <p:spPr>
          <a:xfrm>
            <a:off x="908559" y="1109458"/>
            <a:ext cx="4244839" cy="2122257"/>
          </a:xfrm>
          <a:prstGeom prst="rect">
            <a:avLst/>
          </a:prstGeom>
        </p:spPr>
      </p:pic>
      <p:cxnSp>
        <p:nvCxnSpPr>
          <p:cNvPr id="28" name="Соединитель: изогнутый 27">
            <a:extLst>
              <a:ext uri="{FF2B5EF4-FFF2-40B4-BE49-F238E27FC236}">
                <a16:creationId xmlns:a16="http://schemas.microsoft.com/office/drawing/2014/main" id="{17B28529-5E2E-494F-9E40-1BFDDACB827C}"/>
              </a:ext>
            </a:extLst>
          </p:cNvPr>
          <p:cNvCxnSpPr>
            <a:stCxn id="22" idx="0"/>
            <a:endCxn id="9" idx="1"/>
          </p:cNvCxnSpPr>
          <p:nvPr/>
        </p:nvCxnSpPr>
        <p:spPr>
          <a:xfrm rot="16200000" flipH="1">
            <a:off x="3180805" y="959631"/>
            <a:ext cx="3251515" cy="3551169"/>
          </a:xfrm>
          <a:prstGeom prst="curvedConnector4">
            <a:avLst>
              <a:gd name="adj1" fmla="val -21971"/>
              <a:gd name="adj2" fmla="val 80420"/>
            </a:avLst>
          </a:prstGeom>
          <a:noFill/>
          <a:ln w="76200" cap="flat">
            <a:solidFill>
              <a:srgbClr val="AFC6E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4" name="Google Shape;458;p25">
            <a:extLst>
              <a:ext uri="{FF2B5EF4-FFF2-40B4-BE49-F238E27FC236}">
                <a16:creationId xmlns:a16="http://schemas.microsoft.com/office/drawing/2014/main" id="{A484F5ED-C562-494D-BF10-23FE9000677D}"/>
              </a:ext>
            </a:extLst>
          </p:cNvPr>
          <p:cNvGrpSpPr/>
          <p:nvPr/>
        </p:nvGrpSpPr>
        <p:grpSpPr>
          <a:xfrm>
            <a:off x="367634" y="352047"/>
            <a:ext cx="199001" cy="867198"/>
            <a:chOff x="4475150" y="4052605"/>
            <a:chExt cx="199001" cy="867198"/>
          </a:xfrm>
        </p:grpSpPr>
        <p:sp>
          <p:nvSpPr>
            <p:cNvPr id="35" name="Google Shape;459;p25">
              <a:extLst>
                <a:ext uri="{FF2B5EF4-FFF2-40B4-BE49-F238E27FC236}">
                  <a16:creationId xmlns:a16="http://schemas.microsoft.com/office/drawing/2014/main" id="{7AF9EFB2-5641-48EB-81DC-9E29163F14F0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Google Shape;460;p25">
              <a:extLst>
                <a:ext uri="{FF2B5EF4-FFF2-40B4-BE49-F238E27FC236}">
                  <a16:creationId xmlns:a16="http://schemas.microsoft.com/office/drawing/2014/main" id="{3997DD82-191C-4CC9-A9F2-A53E98FEDC8E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Google Shape;461;p25">
              <a:extLst>
                <a:ext uri="{FF2B5EF4-FFF2-40B4-BE49-F238E27FC236}">
                  <a16:creationId xmlns:a16="http://schemas.microsoft.com/office/drawing/2014/main" id="{2E2A8277-AE52-496A-A076-8B420DC6945E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Google Shape;450;p25">
            <a:extLst>
              <a:ext uri="{FF2B5EF4-FFF2-40B4-BE49-F238E27FC236}">
                <a16:creationId xmlns:a16="http://schemas.microsoft.com/office/drawing/2014/main" id="{5F4A0989-52F2-4D71-AC0D-DD14803795CD}"/>
              </a:ext>
            </a:extLst>
          </p:cNvPr>
          <p:cNvSpPr/>
          <p:nvPr/>
        </p:nvSpPr>
        <p:spPr>
          <a:xfrm>
            <a:off x="695265" y="851217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439;p25">
            <a:extLst>
              <a:ext uri="{FF2B5EF4-FFF2-40B4-BE49-F238E27FC236}">
                <a16:creationId xmlns:a16="http://schemas.microsoft.com/office/drawing/2014/main" id="{A943823B-9A7E-4D00-B01C-A9ED9BAB09AE}"/>
              </a:ext>
            </a:extLst>
          </p:cNvPr>
          <p:cNvSpPr/>
          <p:nvPr/>
        </p:nvSpPr>
        <p:spPr>
          <a:xfrm>
            <a:off x="11256638" y="4811251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Google Shape;439;p25">
            <a:extLst>
              <a:ext uri="{FF2B5EF4-FFF2-40B4-BE49-F238E27FC236}">
                <a16:creationId xmlns:a16="http://schemas.microsoft.com/office/drawing/2014/main" id="{D1F2EC65-27CB-42D9-8E1A-1B734195216D}"/>
              </a:ext>
            </a:extLst>
          </p:cNvPr>
          <p:cNvSpPr/>
          <p:nvPr/>
        </p:nvSpPr>
        <p:spPr>
          <a:xfrm>
            <a:off x="11334060" y="507885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oogle Shape;451;p25">
            <a:extLst>
              <a:ext uri="{FF2B5EF4-FFF2-40B4-BE49-F238E27FC236}">
                <a16:creationId xmlns:a16="http://schemas.microsoft.com/office/drawing/2014/main" id="{C5B2C83D-1C03-4538-AFD5-19A63374BB4C}"/>
              </a:ext>
            </a:extLst>
          </p:cNvPr>
          <p:cNvGrpSpPr/>
          <p:nvPr/>
        </p:nvGrpSpPr>
        <p:grpSpPr>
          <a:xfrm>
            <a:off x="11338645" y="-1230978"/>
            <a:ext cx="199001" cy="2139769"/>
            <a:chOff x="8008096" y="2108910"/>
            <a:chExt cx="199001" cy="2139769"/>
          </a:xfrm>
        </p:grpSpPr>
        <p:sp>
          <p:nvSpPr>
            <p:cNvPr id="42" name="Google Shape;452;p25">
              <a:extLst>
                <a:ext uri="{FF2B5EF4-FFF2-40B4-BE49-F238E27FC236}">
                  <a16:creationId xmlns:a16="http://schemas.microsoft.com/office/drawing/2014/main" id="{CB5BA408-8697-4BF7-BB3D-1FDB1C88BEBE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Google Shape;453;p25">
              <a:extLst>
                <a:ext uri="{FF2B5EF4-FFF2-40B4-BE49-F238E27FC236}">
                  <a16:creationId xmlns:a16="http://schemas.microsoft.com/office/drawing/2014/main" id="{E79FCD7E-23AD-4A6E-B9C0-D2424B295768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4" name="Google Shape;451;p25">
            <a:extLst>
              <a:ext uri="{FF2B5EF4-FFF2-40B4-BE49-F238E27FC236}">
                <a16:creationId xmlns:a16="http://schemas.microsoft.com/office/drawing/2014/main" id="{32A9D23E-AA48-4B43-8411-1BAF34D8DD3F}"/>
              </a:ext>
            </a:extLst>
          </p:cNvPr>
          <p:cNvGrpSpPr/>
          <p:nvPr/>
        </p:nvGrpSpPr>
        <p:grpSpPr>
          <a:xfrm>
            <a:off x="1321992" y="4239155"/>
            <a:ext cx="199001" cy="2139769"/>
            <a:chOff x="8008096" y="2108910"/>
            <a:chExt cx="199001" cy="2139769"/>
          </a:xfrm>
        </p:grpSpPr>
        <p:sp>
          <p:nvSpPr>
            <p:cNvPr id="45" name="Google Shape;452;p25">
              <a:extLst>
                <a:ext uri="{FF2B5EF4-FFF2-40B4-BE49-F238E27FC236}">
                  <a16:creationId xmlns:a16="http://schemas.microsoft.com/office/drawing/2014/main" id="{2742C47B-A2E4-434C-B1F6-8F778A1AA541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Google Shape;453;p25">
              <a:extLst>
                <a:ext uri="{FF2B5EF4-FFF2-40B4-BE49-F238E27FC236}">
                  <a16:creationId xmlns:a16="http://schemas.microsoft.com/office/drawing/2014/main" id="{86C3CCF2-3DDB-4673-BB4E-2C0BAC429CC5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7" name="Google Shape;439;p25">
            <a:extLst>
              <a:ext uri="{FF2B5EF4-FFF2-40B4-BE49-F238E27FC236}">
                <a16:creationId xmlns:a16="http://schemas.microsoft.com/office/drawing/2014/main" id="{9B19C791-5819-4E86-A732-1972292EC498}"/>
              </a:ext>
            </a:extLst>
          </p:cNvPr>
          <p:cNvSpPr/>
          <p:nvPr/>
        </p:nvSpPr>
        <p:spPr>
          <a:xfrm>
            <a:off x="1564572" y="5532873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Google Shape;437;p25">
            <a:extLst>
              <a:ext uri="{FF2B5EF4-FFF2-40B4-BE49-F238E27FC236}">
                <a16:creationId xmlns:a16="http://schemas.microsoft.com/office/drawing/2014/main" id="{828AFE1E-2CB8-464C-BF80-786403CB191B}"/>
              </a:ext>
            </a:extLst>
          </p:cNvPr>
          <p:cNvSpPr/>
          <p:nvPr/>
        </p:nvSpPr>
        <p:spPr>
          <a:xfrm>
            <a:off x="695265" y="59903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37;p25">
            <a:extLst>
              <a:ext uri="{FF2B5EF4-FFF2-40B4-BE49-F238E27FC236}">
                <a16:creationId xmlns:a16="http://schemas.microsoft.com/office/drawing/2014/main" id="{58D33F6B-8723-4F31-9FE6-3F535A02B849}"/>
              </a:ext>
            </a:extLst>
          </p:cNvPr>
          <p:cNvSpPr/>
          <p:nvPr/>
        </p:nvSpPr>
        <p:spPr>
          <a:xfrm>
            <a:off x="11765113" y="9468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439;p25">
            <a:extLst>
              <a:ext uri="{FF2B5EF4-FFF2-40B4-BE49-F238E27FC236}">
                <a16:creationId xmlns:a16="http://schemas.microsoft.com/office/drawing/2014/main" id="{B2960501-A26B-45C6-9669-E2078E7D4EA2}"/>
              </a:ext>
            </a:extLst>
          </p:cNvPr>
          <p:cNvSpPr/>
          <p:nvPr/>
        </p:nvSpPr>
        <p:spPr>
          <a:xfrm>
            <a:off x="11488098" y="11269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Google Shape;437;p25">
            <a:extLst>
              <a:ext uri="{FF2B5EF4-FFF2-40B4-BE49-F238E27FC236}">
                <a16:creationId xmlns:a16="http://schemas.microsoft.com/office/drawing/2014/main" id="{FAD4EE21-59CA-4AAB-B059-42BE9673A56D}"/>
              </a:ext>
            </a:extLst>
          </p:cNvPr>
          <p:cNvSpPr/>
          <p:nvPr/>
        </p:nvSpPr>
        <p:spPr>
          <a:xfrm>
            <a:off x="11643679" y="12428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439;p25">
            <a:extLst>
              <a:ext uri="{FF2B5EF4-FFF2-40B4-BE49-F238E27FC236}">
                <a16:creationId xmlns:a16="http://schemas.microsoft.com/office/drawing/2014/main" id="{282C9446-988B-4CD9-9266-4B44559359CB}"/>
              </a:ext>
            </a:extLst>
          </p:cNvPr>
          <p:cNvSpPr/>
          <p:nvPr/>
        </p:nvSpPr>
        <p:spPr>
          <a:xfrm>
            <a:off x="11278214" y="557189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Google Shape;437;p25">
            <a:extLst>
              <a:ext uri="{FF2B5EF4-FFF2-40B4-BE49-F238E27FC236}">
                <a16:creationId xmlns:a16="http://schemas.microsoft.com/office/drawing/2014/main" id="{EB43DC6F-41E6-453B-80B0-987CCB4356A0}"/>
              </a:ext>
            </a:extLst>
          </p:cNvPr>
          <p:cNvSpPr/>
          <p:nvPr/>
        </p:nvSpPr>
        <p:spPr>
          <a:xfrm>
            <a:off x="11433795" y="56878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437;p25">
            <a:extLst>
              <a:ext uri="{FF2B5EF4-FFF2-40B4-BE49-F238E27FC236}">
                <a16:creationId xmlns:a16="http://schemas.microsoft.com/office/drawing/2014/main" id="{DA22DD5E-3D66-4B2A-85F6-8431D3E1FE22}"/>
              </a:ext>
            </a:extLst>
          </p:cNvPr>
          <p:cNvSpPr/>
          <p:nvPr/>
        </p:nvSpPr>
        <p:spPr>
          <a:xfrm>
            <a:off x="11733523" y="533133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4551772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BD95D62-C83D-4C3E-AABD-4C009B844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331" y="951499"/>
            <a:ext cx="1961976" cy="3065588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D7904CE-BB07-4937-8FC9-56AC1D3808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2389774"/>
            <a:ext cx="2033412" cy="3065588"/>
          </a:xfrm>
          <a:prstGeom prst="rect">
            <a:avLst/>
          </a:prstGeom>
        </p:spPr>
      </p:pic>
      <p:cxnSp>
        <p:nvCxnSpPr>
          <p:cNvPr id="41" name="Соединитель: изогнутый 40">
            <a:extLst>
              <a:ext uri="{FF2B5EF4-FFF2-40B4-BE49-F238E27FC236}">
                <a16:creationId xmlns:a16="http://schemas.microsoft.com/office/drawing/2014/main" id="{50924D72-0BEC-45C3-9F06-28F9008F9AE8}"/>
              </a:ext>
            </a:extLst>
          </p:cNvPr>
          <p:cNvCxnSpPr>
            <a:cxnSpLocks/>
            <a:stCxn id="11" idx="1"/>
            <a:endCxn id="14" idx="1"/>
          </p:cNvCxnSpPr>
          <p:nvPr/>
        </p:nvCxnSpPr>
        <p:spPr>
          <a:xfrm rot="10800000" flipH="1" flipV="1">
            <a:off x="2456331" y="2484292"/>
            <a:ext cx="5192244" cy="1438275"/>
          </a:xfrm>
          <a:prstGeom prst="curvedConnector5">
            <a:avLst>
              <a:gd name="adj1" fmla="val -9540"/>
              <a:gd name="adj2" fmla="val -145715"/>
              <a:gd name="adj3" fmla="val 52933"/>
            </a:avLst>
          </a:prstGeom>
          <a:noFill/>
          <a:ln w="76200" cap="flat">
            <a:solidFill>
              <a:srgbClr val="AFC6E6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60" name="Google Shape;458;p25">
            <a:extLst>
              <a:ext uri="{FF2B5EF4-FFF2-40B4-BE49-F238E27FC236}">
                <a16:creationId xmlns:a16="http://schemas.microsoft.com/office/drawing/2014/main" id="{7154E486-F7F8-4741-8F12-7667DBC7C260}"/>
              </a:ext>
            </a:extLst>
          </p:cNvPr>
          <p:cNvGrpSpPr/>
          <p:nvPr/>
        </p:nvGrpSpPr>
        <p:grpSpPr>
          <a:xfrm>
            <a:off x="11530934" y="201508"/>
            <a:ext cx="199001" cy="867198"/>
            <a:chOff x="4475150" y="4052605"/>
            <a:chExt cx="199001" cy="867198"/>
          </a:xfrm>
        </p:grpSpPr>
        <p:sp>
          <p:nvSpPr>
            <p:cNvPr id="61" name="Google Shape;459;p25">
              <a:extLst>
                <a:ext uri="{FF2B5EF4-FFF2-40B4-BE49-F238E27FC236}">
                  <a16:creationId xmlns:a16="http://schemas.microsoft.com/office/drawing/2014/main" id="{BEEF907E-FC96-4C85-BAA1-F02D3EF97804}"/>
                </a:ext>
              </a:extLst>
            </p:cNvPr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Google Shape;460;p25">
              <a:extLst>
                <a:ext uri="{FF2B5EF4-FFF2-40B4-BE49-F238E27FC236}">
                  <a16:creationId xmlns:a16="http://schemas.microsoft.com/office/drawing/2014/main" id="{8F8D94B0-E351-4200-90EB-A3B63E7E806F}"/>
                </a:ext>
              </a:extLst>
            </p:cNvPr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Google Shape;461;p25">
              <a:extLst>
                <a:ext uri="{FF2B5EF4-FFF2-40B4-BE49-F238E27FC236}">
                  <a16:creationId xmlns:a16="http://schemas.microsoft.com/office/drawing/2014/main" id="{93931AF8-A2B2-438A-B738-67859747B295}"/>
                </a:ext>
              </a:extLst>
            </p:cNvPr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4" name="Google Shape;450;p25">
            <a:extLst>
              <a:ext uri="{FF2B5EF4-FFF2-40B4-BE49-F238E27FC236}">
                <a16:creationId xmlns:a16="http://schemas.microsoft.com/office/drawing/2014/main" id="{0D882360-A432-4A5D-8FA5-F5C556138AA5}"/>
              </a:ext>
            </a:extLst>
          </p:cNvPr>
          <p:cNvSpPr/>
          <p:nvPr/>
        </p:nvSpPr>
        <p:spPr>
          <a:xfrm>
            <a:off x="11858565" y="70067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437;p25">
            <a:extLst>
              <a:ext uri="{FF2B5EF4-FFF2-40B4-BE49-F238E27FC236}">
                <a16:creationId xmlns:a16="http://schemas.microsoft.com/office/drawing/2014/main" id="{E8B57456-0D60-47D9-9E66-5BCAB262A3F9}"/>
              </a:ext>
            </a:extLst>
          </p:cNvPr>
          <p:cNvSpPr/>
          <p:nvPr/>
        </p:nvSpPr>
        <p:spPr>
          <a:xfrm>
            <a:off x="725638" y="559509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439;p25">
            <a:extLst>
              <a:ext uri="{FF2B5EF4-FFF2-40B4-BE49-F238E27FC236}">
                <a16:creationId xmlns:a16="http://schemas.microsoft.com/office/drawing/2014/main" id="{4D463BA4-0D04-4617-843E-0325DA6C088F}"/>
              </a:ext>
            </a:extLst>
          </p:cNvPr>
          <p:cNvSpPr/>
          <p:nvPr/>
        </p:nvSpPr>
        <p:spPr>
          <a:xfrm>
            <a:off x="448623" y="5775127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Google Shape;437;p25">
            <a:extLst>
              <a:ext uri="{FF2B5EF4-FFF2-40B4-BE49-F238E27FC236}">
                <a16:creationId xmlns:a16="http://schemas.microsoft.com/office/drawing/2014/main" id="{EF514A21-118D-45BD-832D-5255FA9CFFBD}"/>
              </a:ext>
            </a:extLst>
          </p:cNvPr>
          <p:cNvSpPr/>
          <p:nvPr/>
        </p:nvSpPr>
        <p:spPr>
          <a:xfrm>
            <a:off x="604204" y="5891060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451;p25">
            <a:extLst>
              <a:ext uri="{FF2B5EF4-FFF2-40B4-BE49-F238E27FC236}">
                <a16:creationId xmlns:a16="http://schemas.microsoft.com/office/drawing/2014/main" id="{836FB766-5752-4942-B84F-33125CC5E61E}"/>
              </a:ext>
            </a:extLst>
          </p:cNvPr>
          <p:cNvGrpSpPr/>
          <p:nvPr/>
        </p:nvGrpSpPr>
        <p:grpSpPr>
          <a:xfrm>
            <a:off x="11379383" y="1414407"/>
            <a:ext cx="199001" cy="2139769"/>
            <a:chOff x="8008096" y="2108910"/>
            <a:chExt cx="199001" cy="2139769"/>
          </a:xfrm>
        </p:grpSpPr>
        <p:sp>
          <p:nvSpPr>
            <p:cNvPr id="69" name="Google Shape;452;p25">
              <a:extLst>
                <a:ext uri="{FF2B5EF4-FFF2-40B4-BE49-F238E27FC236}">
                  <a16:creationId xmlns:a16="http://schemas.microsoft.com/office/drawing/2014/main" id="{B323F878-B473-4141-8D4F-F6FB87A0DF09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Google Shape;453;p25">
              <a:extLst>
                <a:ext uri="{FF2B5EF4-FFF2-40B4-BE49-F238E27FC236}">
                  <a16:creationId xmlns:a16="http://schemas.microsoft.com/office/drawing/2014/main" id="{CDE75D8C-BDD8-44FD-B95A-47514B4CDC43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1" name="Google Shape;437;p25">
            <a:extLst>
              <a:ext uri="{FF2B5EF4-FFF2-40B4-BE49-F238E27FC236}">
                <a16:creationId xmlns:a16="http://schemas.microsoft.com/office/drawing/2014/main" id="{713CECC1-8B60-4CDB-AE07-51DCDF91B69D}"/>
              </a:ext>
            </a:extLst>
          </p:cNvPr>
          <p:cNvSpPr/>
          <p:nvPr/>
        </p:nvSpPr>
        <p:spPr>
          <a:xfrm>
            <a:off x="362562" y="241011"/>
            <a:ext cx="240118" cy="231020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437;p25">
            <a:extLst>
              <a:ext uri="{FF2B5EF4-FFF2-40B4-BE49-F238E27FC236}">
                <a16:creationId xmlns:a16="http://schemas.microsoft.com/office/drawing/2014/main" id="{95B339D3-75D4-486D-A20B-5CAE1F1A4A98}"/>
              </a:ext>
            </a:extLst>
          </p:cNvPr>
          <p:cNvSpPr/>
          <p:nvPr/>
        </p:nvSpPr>
        <p:spPr>
          <a:xfrm>
            <a:off x="454391" y="1129348"/>
            <a:ext cx="148289" cy="156749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439;p25">
            <a:extLst>
              <a:ext uri="{FF2B5EF4-FFF2-40B4-BE49-F238E27FC236}">
                <a16:creationId xmlns:a16="http://schemas.microsoft.com/office/drawing/2014/main" id="{F9ED00C4-46E3-4551-8861-FA4C63C3D837}"/>
              </a:ext>
            </a:extLst>
          </p:cNvPr>
          <p:cNvSpPr/>
          <p:nvPr/>
        </p:nvSpPr>
        <p:spPr>
          <a:xfrm>
            <a:off x="310519" y="779577"/>
            <a:ext cx="199002" cy="198974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Google Shape;451;p25">
            <a:extLst>
              <a:ext uri="{FF2B5EF4-FFF2-40B4-BE49-F238E27FC236}">
                <a16:creationId xmlns:a16="http://schemas.microsoft.com/office/drawing/2014/main" id="{47443CBF-AFE8-48B0-B05B-BF52AA3F00D3}"/>
              </a:ext>
            </a:extLst>
          </p:cNvPr>
          <p:cNvGrpSpPr/>
          <p:nvPr/>
        </p:nvGrpSpPr>
        <p:grpSpPr>
          <a:xfrm>
            <a:off x="785588" y="779577"/>
            <a:ext cx="199001" cy="2139769"/>
            <a:chOff x="8008096" y="2108910"/>
            <a:chExt cx="199001" cy="2139769"/>
          </a:xfrm>
        </p:grpSpPr>
        <p:sp>
          <p:nvSpPr>
            <p:cNvPr id="75" name="Google Shape;452;p25">
              <a:extLst>
                <a:ext uri="{FF2B5EF4-FFF2-40B4-BE49-F238E27FC236}">
                  <a16:creationId xmlns:a16="http://schemas.microsoft.com/office/drawing/2014/main" id="{1ED383A3-5CB6-4C75-BE89-82142DDE1020}"/>
                </a:ext>
              </a:extLst>
            </p:cNvPr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Google Shape;453;p25">
              <a:extLst>
                <a:ext uri="{FF2B5EF4-FFF2-40B4-BE49-F238E27FC236}">
                  <a16:creationId xmlns:a16="http://schemas.microsoft.com/office/drawing/2014/main" id="{8629472B-B1AD-4860-A22B-F4B9471ED0DD}"/>
                </a:ext>
              </a:extLst>
            </p:cNvPr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77" name="Google Shape;450;p25">
            <a:extLst>
              <a:ext uri="{FF2B5EF4-FFF2-40B4-BE49-F238E27FC236}">
                <a16:creationId xmlns:a16="http://schemas.microsoft.com/office/drawing/2014/main" id="{DD0EE3D7-0835-4E0C-9AB7-F5312BA1CE7B}"/>
              </a:ext>
            </a:extLst>
          </p:cNvPr>
          <p:cNvSpPr/>
          <p:nvPr/>
        </p:nvSpPr>
        <p:spPr>
          <a:xfrm>
            <a:off x="585108" y="1676508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439;p25">
            <a:extLst>
              <a:ext uri="{FF2B5EF4-FFF2-40B4-BE49-F238E27FC236}">
                <a16:creationId xmlns:a16="http://schemas.microsoft.com/office/drawing/2014/main" id="{7BC5F3D8-96AB-48A8-AC79-AAB04BAA16C2}"/>
              </a:ext>
            </a:extLst>
          </p:cNvPr>
          <p:cNvSpPr/>
          <p:nvPr/>
        </p:nvSpPr>
        <p:spPr>
          <a:xfrm>
            <a:off x="9681987" y="2028592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Google Shape;437;p25">
            <a:extLst>
              <a:ext uri="{FF2B5EF4-FFF2-40B4-BE49-F238E27FC236}">
                <a16:creationId xmlns:a16="http://schemas.microsoft.com/office/drawing/2014/main" id="{5FA22F4C-DC94-4D61-BE63-A685AAB603C0}"/>
              </a:ext>
            </a:extLst>
          </p:cNvPr>
          <p:cNvSpPr/>
          <p:nvPr/>
        </p:nvSpPr>
        <p:spPr>
          <a:xfrm>
            <a:off x="9837568" y="214452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439;p25">
            <a:extLst>
              <a:ext uri="{FF2B5EF4-FFF2-40B4-BE49-F238E27FC236}">
                <a16:creationId xmlns:a16="http://schemas.microsoft.com/office/drawing/2014/main" id="{75C3DF07-6AF3-4149-BFC9-10A65E511122}"/>
              </a:ext>
            </a:extLst>
          </p:cNvPr>
          <p:cNvSpPr/>
          <p:nvPr/>
        </p:nvSpPr>
        <p:spPr>
          <a:xfrm>
            <a:off x="4578434" y="3922568"/>
            <a:ext cx="199001" cy="198975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Google Shape;439;p25">
            <a:extLst>
              <a:ext uri="{FF2B5EF4-FFF2-40B4-BE49-F238E27FC236}">
                <a16:creationId xmlns:a16="http://schemas.microsoft.com/office/drawing/2014/main" id="{727A7CED-DAF3-4C0A-8412-D28D2930EA0F}"/>
              </a:ext>
            </a:extLst>
          </p:cNvPr>
          <p:cNvSpPr/>
          <p:nvPr/>
        </p:nvSpPr>
        <p:spPr>
          <a:xfrm>
            <a:off x="4655856" y="4190175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Google Shape;437;p25">
            <a:extLst>
              <a:ext uri="{FF2B5EF4-FFF2-40B4-BE49-F238E27FC236}">
                <a16:creationId xmlns:a16="http://schemas.microsoft.com/office/drawing/2014/main" id="{08779A39-04C5-47A4-BB1E-904CC472EADD}"/>
              </a:ext>
            </a:extLst>
          </p:cNvPr>
          <p:cNvSpPr/>
          <p:nvPr/>
        </p:nvSpPr>
        <p:spPr>
          <a:xfrm>
            <a:off x="5055319" y="4442656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6671095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8079</TotalTime>
  <Words>179</Words>
  <Application>Microsoft Office PowerPoint</Application>
  <PresentationFormat>Широкоэкранный</PresentationFormat>
  <Paragraphs>57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Wingdings</vt:lpstr>
      <vt:lpstr>CoFo Sans Medium</vt:lpstr>
      <vt:lpstr>CoFo Sans</vt:lpstr>
      <vt:lpstr>Calibri</vt:lpstr>
      <vt:lpstr>Тема1</vt:lpstr>
      <vt:lpstr>Кейс «Классификация позитивных комментариев по работе  управляющей компании» </vt:lpstr>
      <vt:lpstr>Работу выполнили</vt:lpstr>
      <vt:lpstr>Задачи</vt:lpstr>
      <vt:lpstr>Этапы работы</vt:lpstr>
      <vt:lpstr>Разметка</vt:lpstr>
      <vt:lpstr>Презентация PowerPoint</vt:lpstr>
      <vt:lpstr>Очистка и форматирование</vt:lpstr>
      <vt:lpstr>Презентация PowerPoint</vt:lpstr>
      <vt:lpstr>Презентация PowerPoint</vt:lpstr>
      <vt:lpstr>Анализ</vt:lpstr>
      <vt:lpstr>Презентация PowerPoint</vt:lpstr>
      <vt:lpstr>Презентация PowerPoint</vt:lpstr>
      <vt:lpstr>Презентация PowerPoint</vt:lpstr>
      <vt:lpstr>Подготовка данных</vt:lpstr>
      <vt:lpstr>Презентация PowerPoint</vt:lpstr>
      <vt:lpstr>Обучение моделей</vt:lpstr>
      <vt:lpstr>Презентация PowerPoint</vt:lpstr>
      <vt:lpstr>Презентация PowerPoint</vt:lpstr>
      <vt:lpstr>Сложности и ошибки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Ангелина Колпакова</cp:lastModifiedBy>
  <cp:revision>983</cp:revision>
  <dcterms:created xsi:type="dcterms:W3CDTF">2022-08-25T11:16:35Z</dcterms:created>
  <dcterms:modified xsi:type="dcterms:W3CDTF">2025-05-21T06:49:38Z</dcterms:modified>
</cp:coreProperties>
</file>